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6"/>
  </p:handoutMasterIdLst>
  <p:sldIdLst>
    <p:sldId id="256" r:id="rId2"/>
    <p:sldId id="265" r:id="rId3"/>
    <p:sldId id="266" r:id="rId4"/>
    <p:sldId id="267" r:id="rId5"/>
  </p:sldIdLst>
  <p:sldSz cx="9144000" cy="6858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928" y="-102"/>
      </p:cViewPr>
      <p:guideLst>
        <p:guide orient="horz" pos="2933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C1CD920B-7D1F-4970-8E41-B0ABDAA883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9B5E31-695C-46EF-BC5B-D32797E27F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34D3C-74CC-4093-899D-44D096CFE9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F344F-E0F0-4582-AAE9-8EDBBFF92A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7C04CB-3D60-4B2C-9AC9-0338FCECDA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E4FFCA-60B2-4903-B1E3-C8211E4181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2E81AC-985F-40DF-B3E4-CD26BB54C0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799000-B696-4ECF-9ABA-500FD70AF0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7C52F-D91C-47AA-A374-9518EAF4F5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DA38F-C6EC-47A9-AC16-CFD1714F37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84ABB1-513E-4762-B9A4-B77DB6171D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2267D-0151-433F-95BA-C1D06F9154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94F178-9A4E-4C6E-ABF9-9C87BB6ADE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429000"/>
            <a:ext cx="7848600" cy="26670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ar-IQ" sz="8000" dirty="0" smtClean="0"/>
              <a:t> </a:t>
            </a:r>
            <a:r>
              <a:rPr lang="en-US" sz="8000" smtClean="0"/>
              <a:t> 3CREEP</a:t>
            </a:r>
            <a:endParaRPr lang="en-US" sz="80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505200" y="990600"/>
            <a:ext cx="5334000" cy="1752600"/>
          </a:xfrm>
        </p:spPr>
        <p:txBody>
          <a:bodyPr>
            <a:normAutofit fontScale="85000" lnSpcReduction="20000"/>
          </a:bodyPr>
          <a:lstStyle/>
          <a:p>
            <a:r>
              <a:rPr lang="ar-IQ" dirty="0" smtClean="0"/>
              <a:t>الجامعة المستنصرية</a:t>
            </a:r>
          </a:p>
          <a:p>
            <a:r>
              <a:rPr lang="ar-IQ" dirty="0" smtClean="0"/>
              <a:t>كلية الهندسة – قسم الهندسة الميكانيكية</a:t>
            </a:r>
          </a:p>
          <a:p>
            <a:r>
              <a:rPr lang="ar-IQ" smtClean="0"/>
              <a:t>مادة موا </a:t>
            </a:r>
            <a:r>
              <a:rPr lang="ar-IQ" dirty="0" smtClean="0"/>
              <a:t>هندسية</a:t>
            </a:r>
          </a:p>
          <a:p>
            <a:r>
              <a:rPr lang="ar-IQ" dirty="0" smtClean="0"/>
              <a:t>د. ناظم مجبل فالح</a:t>
            </a:r>
            <a:endParaRPr lang="ar-IQ" dirty="0"/>
          </a:p>
        </p:txBody>
      </p:sp>
      <p:pic>
        <p:nvPicPr>
          <p:cNvPr id="5" name="Picture 4" descr="gi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38200"/>
            <a:ext cx="1905000" cy="1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Result from Creep test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ar-IQ" smtClean="0"/>
          </a:p>
        </p:txBody>
      </p:sp>
      <p:pic>
        <p:nvPicPr>
          <p:cNvPr id="1126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7920038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ar-IQ" smtClean="0"/>
          </a:p>
        </p:txBody>
      </p:sp>
      <p:pic>
        <p:nvPicPr>
          <p:cNvPr id="12292" name="Picture 4" descr="vg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447800"/>
            <a:ext cx="3179763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lrxplu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1219200"/>
            <a:ext cx="257175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ar-IQ" smtClean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0"/>
            <a:ext cx="6032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</TotalTime>
  <Words>20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Wingdings</vt:lpstr>
      <vt:lpstr>Tahoma</vt:lpstr>
      <vt:lpstr>Office Theme</vt:lpstr>
      <vt:lpstr>   3CREEP</vt:lpstr>
      <vt:lpstr>Result from Creep test</vt:lpstr>
      <vt:lpstr>Slide 3</vt:lpstr>
      <vt:lpstr>Slide 4</vt:lpstr>
    </vt:vector>
  </TitlesOfParts>
  <Company>PPK Bahan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CREEP</dc:title>
  <dc:creator>Noor Azira</dc:creator>
  <cp:lastModifiedBy>wave</cp:lastModifiedBy>
  <cp:revision>20</cp:revision>
  <dcterms:created xsi:type="dcterms:W3CDTF">2009-03-11T10:37:53Z</dcterms:created>
  <dcterms:modified xsi:type="dcterms:W3CDTF">2019-01-12T14:57:30Z</dcterms:modified>
</cp:coreProperties>
</file>