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6"/>
  </p:handoutMasterIdLst>
  <p:sldIdLst>
    <p:sldId id="256" r:id="rId2"/>
    <p:sldId id="265" r:id="rId3"/>
    <p:sldId id="266" r:id="rId4"/>
    <p:sldId id="267" r:id="rId5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28" y="-102"/>
      </p:cViewPr>
      <p:guideLst>
        <p:guide orient="horz" pos="2933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1CD920B-7D1F-4970-8E41-B0ABDAA88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B5E31-695C-46EF-BC5B-D32797E27F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34D3C-74CC-4093-899D-44D096CFE9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F344F-E0F0-4582-AAE9-8EDBBFF92A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C04CB-3D60-4B2C-9AC9-0338FCECDA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4FFCA-60B2-4903-B1E3-C8211E4181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E81AC-985F-40DF-B3E4-CD26BB54C0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99000-B696-4ECF-9ABA-500FD70AF0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C52F-D91C-47AA-A374-9518EAF4F5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DA38F-C6EC-47A9-AC16-CFD1714F37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4ABB1-513E-4762-B9A4-B77DB6171D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267D-0151-433F-95BA-C1D06F9154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94F178-9A4E-4C6E-ABF9-9C87BB6ADE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4290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sz="8000" smtClean="0"/>
              <a:t> 3CREEP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Result from Creep test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7920038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12292" name="Picture 4" descr="vg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447800"/>
            <a:ext cx="3179763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lrxpl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219200"/>
            <a:ext cx="25717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IQ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0"/>
            <a:ext cx="6032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20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Tahoma</vt:lpstr>
      <vt:lpstr>Office Theme</vt:lpstr>
      <vt:lpstr>   3CREEP</vt:lpstr>
      <vt:lpstr>Result from Creep test</vt:lpstr>
      <vt:lpstr>Slide 3</vt:lpstr>
      <vt:lpstr>Slide 4</vt:lpstr>
    </vt:vector>
  </TitlesOfParts>
  <Company>PPK Bahan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CREEP</dc:title>
  <dc:creator>Noor Azira</dc:creator>
  <cp:lastModifiedBy>wave</cp:lastModifiedBy>
  <cp:revision>20</cp:revision>
  <dcterms:created xsi:type="dcterms:W3CDTF">2009-03-11T10:37:53Z</dcterms:created>
  <dcterms:modified xsi:type="dcterms:W3CDTF">2019-01-12T14:57:30Z</dcterms:modified>
</cp:coreProperties>
</file>