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7"/>
  </p:handoutMasterIdLst>
  <p:sldIdLst>
    <p:sldId id="256" r:id="rId2"/>
    <p:sldId id="260" r:id="rId3"/>
    <p:sldId id="262" r:id="rId4"/>
    <p:sldId id="263" r:id="rId5"/>
    <p:sldId id="264" r:id="rId6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102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1CD920B-7D1F-4970-8E41-B0ABDAA88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B5E31-695C-46EF-BC5B-D32797E27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34D3C-74CC-4093-899D-44D096CFE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F344F-E0F0-4582-AAE9-8EDBBFF92A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04CB-3D60-4B2C-9AC9-0338FCECD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4FFCA-60B2-4903-B1E3-C8211E418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E81AC-985F-40DF-B3E4-CD26BB54C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9000-B696-4ECF-9ABA-500FD70AF0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C52F-D91C-47AA-A374-9518EAF4F5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DA38F-C6EC-47A9-AC16-CFD1714F37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4ABB1-513E-4762-B9A4-B77DB6171D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267D-0151-433F-95BA-C1D06F915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94F178-9A4E-4C6E-ABF9-9C87BB6AD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sz="8000" dirty="0" smtClean="0"/>
              <a:t> 2CREEP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dirty="0" smtClean="0"/>
              <a:t>مادة مواد 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Creep test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600200"/>
            <a:ext cx="854075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|"/>
            </a:pPr>
            <a:r>
              <a:rPr lang="en-US" smtClean="0"/>
              <a:t>Consist of subjecting a specimen to a constant tensile load at a certain temp.</a:t>
            </a:r>
          </a:p>
          <a:p>
            <a:pPr eaLnBrk="1" hangingPunct="1">
              <a:buFont typeface="Wingdings" pitchFamily="2" charset="2"/>
              <a:buChar char="|"/>
            </a:pPr>
            <a:r>
              <a:rPr lang="en-US" smtClean="0"/>
              <a:t>And measure the changes in length at various time increments.</a:t>
            </a:r>
          </a:p>
          <a:p>
            <a:pPr eaLnBrk="1" hangingPunct="1">
              <a:buFont typeface="Wingdings" pitchFamily="2" charset="2"/>
              <a:buChar char="|"/>
            </a:pPr>
            <a:r>
              <a:rPr lang="en-US" smtClean="0"/>
              <a:t>A typical creep curve usually consist of primary, secondary and tertiary stage (refer Fig below).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457200"/>
            <a:ext cx="8540750" cy="5641975"/>
          </a:xfrm>
        </p:spPr>
        <p:txBody>
          <a:bodyPr/>
          <a:lstStyle/>
          <a:p>
            <a:pPr eaLnBrk="1" hangingPunct="1"/>
            <a:r>
              <a:rPr lang="en-US" smtClean="0"/>
              <a:t>The specimen fails by necking and fracture called rupture or creep rupture.</a:t>
            </a:r>
          </a:p>
          <a:p>
            <a:pPr eaLnBrk="1" hangingPunct="1"/>
            <a:r>
              <a:rPr lang="en-US" smtClean="0"/>
              <a:t>The creep increase with;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3200" smtClean="0"/>
              <a:t>Temp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3200" smtClean="0"/>
              <a:t>Applied load</a:t>
            </a:r>
            <a:r>
              <a:rPr lang="en-US" smtClean="0"/>
              <a:t>	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52400"/>
            <a:ext cx="854075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Important of creep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143000"/>
            <a:ext cx="8537575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Design against creep usually involve knowledge of the secondary (linear) range and its slope.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creep rate can be determined reliably only when the curve has a constant slope.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Generally, resistance to creep increase with the melting temp of a material.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Stainless steel, superalloys, refractory metals and alloys are commonly used in applications where resistance to creep is required.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Stress relaxation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371600"/>
            <a:ext cx="854075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Closely related to creep.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stress resulting from a loading of structural component decrease in magnitude over a period of time even though the dimensions of the component remains constant.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Example;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mtClean="0"/>
              <a:t>	the decrease of tensile stress of a wire in tension between 2 fixed ends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mtClean="0"/>
              <a:t>Rivets, bolts, guy wires and similar parts under tension, compression or flexure.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190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Tahoma</vt:lpstr>
      <vt:lpstr>Office Theme</vt:lpstr>
      <vt:lpstr>   2CREEP</vt:lpstr>
      <vt:lpstr>Creep test</vt:lpstr>
      <vt:lpstr>Slide 3</vt:lpstr>
      <vt:lpstr>Important of creep</vt:lpstr>
      <vt:lpstr>Stress relaxation</vt:lpstr>
    </vt:vector>
  </TitlesOfParts>
  <Company>PPK Bahan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CREEP</dc:title>
  <dc:creator>Noor Azira</dc:creator>
  <cp:lastModifiedBy>wave</cp:lastModifiedBy>
  <cp:revision>17</cp:revision>
  <dcterms:created xsi:type="dcterms:W3CDTF">2009-03-11T10:37:53Z</dcterms:created>
  <dcterms:modified xsi:type="dcterms:W3CDTF">2019-01-12T14:55:07Z</dcterms:modified>
</cp:coreProperties>
</file>