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"/>
  </p:handoutMasterIdLst>
  <p:sldIdLst>
    <p:sldId id="260" r:id="rId2"/>
    <p:sldId id="257" r:id="rId3"/>
    <p:sldId id="258" r:id="rId4"/>
    <p:sldId id="259" r:id="rId5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102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1CD920B-7D1F-4970-8E41-B0ABDAA88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B5E31-695C-46EF-BC5B-D32797E27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34D3C-74CC-4093-899D-44D096CFE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F344F-E0F0-4582-AAE9-8EDBBFF92A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04CB-3D60-4B2C-9AC9-0338FCECD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4FFCA-60B2-4903-B1E3-C8211E418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E81AC-985F-40DF-B3E4-CD26BB54C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9000-B696-4ECF-9ABA-500FD70AF0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C52F-D91C-47AA-A374-9518EAF4F5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DA38F-C6EC-47A9-AC16-CFD1714F37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4ABB1-513E-4762-B9A4-B77DB6171D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267D-0151-433F-95BA-C1D06F915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94F178-9A4E-4C6E-ABF9-9C87BB6AD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sz="8000" dirty="0" smtClean="0"/>
              <a:t> 1CREEP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40750" cy="4956175"/>
          </a:xfrm>
        </p:spPr>
        <p:txBody>
          <a:bodyPr/>
          <a:lstStyle/>
          <a:p>
            <a:pPr eaLnBrk="1" hangingPunct="1"/>
            <a:r>
              <a:rPr lang="en-US" smtClean="0"/>
              <a:t>Creep is the permanent elongation of a component under a static load maintained for a period of time.</a:t>
            </a:r>
          </a:p>
          <a:p>
            <a:pPr eaLnBrk="1" hangingPunct="1"/>
            <a:r>
              <a:rPr lang="en-US" smtClean="0"/>
              <a:t>It is a phenomena of metals and of certain nonmetallic materials eg thermoplastic and rubbers.</a:t>
            </a:r>
          </a:p>
          <a:p>
            <a:pPr eaLnBrk="1" hangingPunct="1"/>
            <a:r>
              <a:rPr lang="en-US" smtClean="0"/>
              <a:t>It can occur at any temperature.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52400"/>
            <a:ext cx="8540750" cy="5946775"/>
          </a:xfrm>
        </p:spPr>
        <p:txBody>
          <a:bodyPr/>
          <a:lstStyle/>
          <a:p>
            <a:pPr eaLnBrk="1" hangingPunct="1"/>
            <a:r>
              <a:rPr lang="en-US" smtClean="0"/>
              <a:t>Example 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3200" smtClean="0"/>
              <a:t> Lead - 	creeps under a constant tensile load at room temperature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3200" smtClean="0"/>
              <a:t> metals and their alloys – creep of any significance occur at elevated temp.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3200" smtClean="0"/>
              <a:t> aluminum alloy - 200</a:t>
            </a:r>
            <a:r>
              <a:rPr lang="en-US" sz="3200" smtClean="0">
                <a:cs typeface="Tahoma" pitchFamily="34" charset="0"/>
              </a:rPr>
              <a:t>°C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3200" smtClean="0">
                <a:cs typeface="Tahoma" pitchFamily="34" charset="0"/>
              </a:rPr>
              <a:t> refractory alloys - 1500°C</a:t>
            </a:r>
          </a:p>
          <a:p>
            <a:pPr eaLnBrk="1" hangingPunct="1">
              <a:buFont typeface="Wingdings" pitchFamily="2" charset="2"/>
              <a:buChar char="|"/>
            </a:pPr>
            <a:r>
              <a:rPr lang="en-US" sz="4000" smtClean="0">
                <a:cs typeface="Tahoma" pitchFamily="34" charset="0"/>
              </a:rPr>
              <a:t> </a:t>
            </a:r>
            <a:r>
              <a:rPr lang="en-US" smtClean="0">
                <a:cs typeface="Tahoma" pitchFamily="34" charset="0"/>
              </a:rPr>
              <a:t>the mechanism of creep at elevated temp in metals is generally attributed to grain-boundary sliding</a:t>
            </a:r>
            <a:endParaRPr lang="en-US" sz="4000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Why creep is important?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|"/>
            </a:pPr>
            <a:r>
              <a:rPr lang="en-US" sz="2800" smtClean="0"/>
              <a:t>Creep is especially important in high-temperature application eg;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Ó"/>
            </a:pPr>
            <a:r>
              <a:rPr lang="en-US" sz="2800" smtClean="0"/>
              <a:t> gas-turbine blades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Ó"/>
            </a:pPr>
            <a:r>
              <a:rPr lang="en-US" sz="2800" smtClean="0"/>
              <a:t> component in jet engines and rocket motors.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Ó"/>
            </a:pPr>
            <a:r>
              <a:rPr lang="en-US" sz="2800" smtClean="0"/>
              <a:t> high-pressure steam lines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Ó"/>
            </a:pPr>
            <a:r>
              <a:rPr lang="en-US" sz="2800" smtClean="0"/>
              <a:t> nuclear-fuel element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Ó"/>
            </a:pPr>
            <a:r>
              <a:rPr lang="en-US" sz="2800" smtClean="0"/>
              <a:t> tools and dies that subjected to high stresses at elevated temp. during hot-working operation- forging and extrusion 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115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1CREEP</vt:lpstr>
      <vt:lpstr>Introduction</vt:lpstr>
      <vt:lpstr>Slide 3</vt:lpstr>
      <vt:lpstr>Why creep is important?</vt:lpstr>
    </vt:vector>
  </TitlesOfParts>
  <Company>PPK Bahan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CREEP</dc:title>
  <dc:creator>Noor Azira</dc:creator>
  <cp:lastModifiedBy>wave</cp:lastModifiedBy>
  <cp:revision>15</cp:revision>
  <dcterms:created xsi:type="dcterms:W3CDTF">2009-03-11T10:37:53Z</dcterms:created>
  <dcterms:modified xsi:type="dcterms:W3CDTF">2019-01-12T15:00:31Z</dcterms:modified>
</cp:coreProperties>
</file>