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8"/>
  </p:notesMasterIdLst>
  <p:handoutMasterIdLst>
    <p:handoutMasterId r:id="rId59"/>
  </p:handoutMasterIdLst>
  <p:sldIdLst>
    <p:sldId id="273" r:id="rId2"/>
    <p:sldId id="274" r:id="rId3"/>
    <p:sldId id="275" r:id="rId4"/>
    <p:sldId id="276" r:id="rId5"/>
    <p:sldId id="282" r:id="rId6"/>
    <p:sldId id="380" r:id="rId7"/>
    <p:sldId id="382" r:id="rId8"/>
    <p:sldId id="388" r:id="rId9"/>
    <p:sldId id="389" r:id="rId10"/>
    <p:sldId id="390" r:id="rId11"/>
    <p:sldId id="391" r:id="rId12"/>
    <p:sldId id="392" r:id="rId13"/>
    <p:sldId id="393" r:id="rId14"/>
    <p:sldId id="397" r:id="rId15"/>
    <p:sldId id="385" r:id="rId16"/>
    <p:sldId id="386" r:id="rId17"/>
    <p:sldId id="387" r:id="rId18"/>
    <p:sldId id="398" r:id="rId19"/>
    <p:sldId id="399" r:id="rId20"/>
    <p:sldId id="403" r:id="rId21"/>
    <p:sldId id="415" r:id="rId22"/>
    <p:sldId id="416" r:id="rId23"/>
    <p:sldId id="423" r:id="rId24"/>
    <p:sldId id="417" r:id="rId25"/>
    <p:sldId id="418" r:id="rId26"/>
    <p:sldId id="419" r:id="rId27"/>
    <p:sldId id="420" r:id="rId28"/>
    <p:sldId id="421" r:id="rId29"/>
    <p:sldId id="422" r:id="rId30"/>
    <p:sldId id="425" r:id="rId31"/>
    <p:sldId id="424" r:id="rId32"/>
    <p:sldId id="427" r:id="rId33"/>
    <p:sldId id="426" r:id="rId34"/>
    <p:sldId id="428" r:id="rId35"/>
    <p:sldId id="429" r:id="rId36"/>
    <p:sldId id="430" r:id="rId37"/>
    <p:sldId id="431" r:id="rId38"/>
    <p:sldId id="432" r:id="rId39"/>
    <p:sldId id="433" r:id="rId40"/>
    <p:sldId id="434" r:id="rId41"/>
    <p:sldId id="435" r:id="rId42"/>
    <p:sldId id="436" r:id="rId43"/>
    <p:sldId id="285" r:id="rId44"/>
    <p:sldId id="437" r:id="rId45"/>
    <p:sldId id="291" r:id="rId46"/>
    <p:sldId id="438" r:id="rId47"/>
    <p:sldId id="442" r:id="rId48"/>
    <p:sldId id="443" r:id="rId49"/>
    <p:sldId id="444" r:id="rId50"/>
    <p:sldId id="445" r:id="rId51"/>
    <p:sldId id="446" r:id="rId52"/>
    <p:sldId id="447" r:id="rId53"/>
    <p:sldId id="448" r:id="rId54"/>
    <p:sldId id="449" r:id="rId55"/>
    <p:sldId id="450" r:id="rId56"/>
    <p:sldId id="451" r:id="rId57"/>
  </p:sldIdLst>
  <p:sldSz cx="9902825" cy="6858000"/>
  <p:notesSz cx="6791325" cy="9921875"/>
  <p:defaultTextStyle>
    <a:defPPr>
      <a:defRPr lang="en-US"/>
    </a:defPPr>
    <a:lvl1pPr algn="ctr" rtl="0" eaLnBrk="0" fontAlgn="base" hangingPunct="0">
      <a:lnSpc>
        <a:spcPct val="120000"/>
      </a:lnSpc>
      <a:spcBef>
        <a:spcPct val="20000"/>
      </a:spcBef>
      <a:spcAft>
        <a:spcPct val="0"/>
      </a:spcAft>
      <a:buClr>
        <a:schemeClr val="accent2"/>
      </a:buClr>
      <a:buFont typeface="Monotype Sorts" pitchFamily="2" charset="2"/>
      <a:defRPr sz="2800" b="1" i="1" kern="1200">
        <a:solidFill>
          <a:srgbClr val="FFFF00"/>
        </a:solidFill>
        <a:latin typeface="Times New Roman" pitchFamily="18" charset="0"/>
        <a:ea typeface="宋体" pitchFamily="2" charset="-122"/>
        <a:cs typeface="+mn-cs"/>
      </a:defRPr>
    </a:lvl1pPr>
    <a:lvl2pPr marL="457200" algn="ctr" rtl="0" eaLnBrk="0" fontAlgn="base" hangingPunct="0">
      <a:lnSpc>
        <a:spcPct val="120000"/>
      </a:lnSpc>
      <a:spcBef>
        <a:spcPct val="20000"/>
      </a:spcBef>
      <a:spcAft>
        <a:spcPct val="0"/>
      </a:spcAft>
      <a:buClr>
        <a:schemeClr val="accent2"/>
      </a:buClr>
      <a:buFont typeface="Monotype Sorts" pitchFamily="2" charset="2"/>
      <a:defRPr sz="2800" b="1" i="1" kern="1200">
        <a:solidFill>
          <a:srgbClr val="FFFF00"/>
        </a:solidFill>
        <a:latin typeface="Times New Roman" pitchFamily="18" charset="0"/>
        <a:ea typeface="宋体" pitchFamily="2" charset="-122"/>
        <a:cs typeface="+mn-cs"/>
      </a:defRPr>
    </a:lvl2pPr>
    <a:lvl3pPr marL="914400" algn="ctr" rtl="0" eaLnBrk="0" fontAlgn="base" hangingPunct="0">
      <a:lnSpc>
        <a:spcPct val="120000"/>
      </a:lnSpc>
      <a:spcBef>
        <a:spcPct val="20000"/>
      </a:spcBef>
      <a:spcAft>
        <a:spcPct val="0"/>
      </a:spcAft>
      <a:buClr>
        <a:schemeClr val="accent2"/>
      </a:buClr>
      <a:buFont typeface="Monotype Sorts" pitchFamily="2" charset="2"/>
      <a:defRPr sz="2800" b="1" i="1" kern="1200">
        <a:solidFill>
          <a:srgbClr val="FFFF00"/>
        </a:solidFill>
        <a:latin typeface="Times New Roman" pitchFamily="18" charset="0"/>
        <a:ea typeface="宋体" pitchFamily="2" charset="-122"/>
        <a:cs typeface="+mn-cs"/>
      </a:defRPr>
    </a:lvl3pPr>
    <a:lvl4pPr marL="1371600" algn="ctr" rtl="0" eaLnBrk="0" fontAlgn="base" hangingPunct="0">
      <a:lnSpc>
        <a:spcPct val="120000"/>
      </a:lnSpc>
      <a:spcBef>
        <a:spcPct val="20000"/>
      </a:spcBef>
      <a:spcAft>
        <a:spcPct val="0"/>
      </a:spcAft>
      <a:buClr>
        <a:schemeClr val="accent2"/>
      </a:buClr>
      <a:buFont typeface="Monotype Sorts" pitchFamily="2" charset="2"/>
      <a:defRPr sz="2800" b="1" i="1" kern="1200">
        <a:solidFill>
          <a:srgbClr val="FFFF00"/>
        </a:solidFill>
        <a:latin typeface="Times New Roman" pitchFamily="18" charset="0"/>
        <a:ea typeface="宋体" pitchFamily="2" charset="-122"/>
        <a:cs typeface="+mn-cs"/>
      </a:defRPr>
    </a:lvl4pPr>
    <a:lvl5pPr marL="1828800" algn="ctr" rtl="0" eaLnBrk="0" fontAlgn="base" hangingPunct="0">
      <a:lnSpc>
        <a:spcPct val="120000"/>
      </a:lnSpc>
      <a:spcBef>
        <a:spcPct val="20000"/>
      </a:spcBef>
      <a:spcAft>
        <a:spcPct val="0"/>
      </a:spcAft>
      <a:buClr>
        <a:schemeClr val="accent2"/>
      </a:buClr>
      <a:buFont typeface="Monotype Sorts" pitchFamily="2" charset="2"/>
      <a:defRPr sz="2800" b="1" i="1" kern="1200">
        <a:solidFill>
          <a:srgbClr val="FFFF00"/>
        </a:solidFill>
        <a:latin typeface="Times New Roman" pitchFamily="18" charset="0"/>
        <a:ea typeface="宋体" pitchFamily="2" charset="-122"/>
        <a:cs typeface="+mn-cs"/>
      </a:defRPr>
    </a:lvl5pPr>
    <a:lvl6pPr marL="2286000" algn="l" defTabSz="914400" rtl="0" eaLnBrk="1" latinLnBrk="0" hangingPunct="1">
      <a:defRPr sz="2800" b="1" i="1" kern="1200">
        <a:solidFill>
          <a:srgbClr val="FFFF00"/>
        </a:solidFill>
        <a:latin typeface="Times New Roman" pitchFamily="18" charset="0"/>
        <a:ea typeface="宋体" pitchFamily="2" charset="-122"/>
        <a:cs typeface="+mn-cs"/>
      </a:defRPr>
    </a:lvl6pPr>
    <a:lvl7pPr marL="2743200" algn="l" defTabSz="914400" rtl="0" eaLnBrk="1" latinLnBrk="0" hangingPunct="1">
      <a:defRPr sz="2800" b="1" i="1" kern="1200">
        <a:solidFill>
          <a:srgbClr val="FFFF00"/>
        </a:solidFill>
        <a:latin typeface="Times New Roman" pitchFamily="18" charset="0"/>
        <a:ea typeface="宋体" pitchFamily="2" charset="-122"/>
        <a:cs typeface="+mn-cs"/>
      </a:defRPr>
    </a:lvl7pPr>
    <a:lvl8pPr marL="3200400" algn="l" defTabSz="914400" rtl="0" eaLnBrk="1" latinLnBrk="0" hangingPunct="1">
      <a:defRPr sz="2800" b="1" i="1" kern="1200">
        <a:solidFill>
          <a:srgbClr val="FFFF00"/>
        </a:solidFill>
        <a:latin typeface="Times New Roman" pitchFamily="18" charset="0"/>
        <a:ea typeface="宋体" pitchFamily="2" charset="-122"/>
        <a:cs typeface="+mn-cs"/>
      </a:defRPr>
    </a:lvl8pPr>
    <a:lvl9pPr marL="3657600" algn="l" defTabSz="914400" rtl="0" eaLnBrk="1" latinLnBrk="0" hangingPunct="1">
      <a:defRPr sz="2800" b="1" i="1" kern="1200">
        <a:solidFill>
          <a:srgbClr val="FFFF00"/>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3125">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33FF"/>
    <a:srgbClr val="0000FF"/>
    <a:srgbClr val="FFFF00"/>
    <a:srgbClr val="0066FF"/>
    <a:srgbClr val="6600FF"/>
    <a:srgbClr val="808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4" autoAdjust="0"/>
    <p:restoredTop sz="94675" autoAdjust="0"/>
  </p:normalViewPr>
  <p:slideViewPr>
    <p:cSldViewPr>
      <p:cViewPr varScale="1">
        <p:scale>
          <a:sx n="74" d="100"/>
          <a:sy n="74" d="100"/>
        </p:scale>
        <p:origin x="948" y="54"/>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48" y="-84"/>
      </p:cViewPr>
      <p:guideLst>
        <p:guide orient="horz" pos="3125"/>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30525"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sz="1200" b="0" i="0">
                <a:solidFill>
                  <a:schemeClr val="tx1"/>
                </a:solidFill>
              </a:defRPr>
            </a:lvl1pPr>
          </a:lstStyle>
          <a:p>
            <a:endParaRPr lang="en-US" altLang="zh-CN"/>
          </a:p>
        </p:txBody>
      </p:sp>
      <p:sp>
        <p:nvSpPr>
          <p:cNvPr id="15363" name="Rectangle 3"/>
          <p:cNvSpPr>
            <a:spLocks noGrp="1" noChangeArrowheads="1"/>
          </p:cNvSpPr>
          <p:nvPr>
            <p:ph type="dt" sz="quarter" idx="1"/>
          </p:nvPr>
        </p:nvSpPr>
        <p:spPr bwMode="auto">
          <a:xfrm>
            <a:off x="3832225" y="0"/>
            <a:ext cx="2928938"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b="0" i="0">
                <a:solidFill>
                  <a:schemeClr val="tx1"/>
                </a:solidFill>
              </a:defRPr>
            </a:lvl1pPr>
          </a:lstStyle>
          <a:p>
            <a:endParaRPr lang="en-US" altLang="zh-CN"/>
          </a:p>
        </p:txBody>
      </p:sp>
      <p:sp>
        <p:nvSpPr>
          <p:cNvPr id="15364" name="Rectangle 4"/>
          <p:cNvSpPr>
            <a:spLocks noGrp="1" noChangeArrowheads="1"/>
          </p:cNvSpPr>
          <p:nvPr>
            <p:ph type="ftr" sz="quarter" idx="2"/>
          </p:nvPr>
        </p:nvSpPr>
        <p:spPr bwMode="auto">
          <a:xfrm>
            <a:off x="0" y="9428163"/>
            <a:ext cx="2930525" cy="471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FontTx/>
              <a:buNone/>
              <a:defRPr sz="1200" b="0" i="0">
                <a:solidFill>
                  <a:schemeClr val="tx1"/>
                </a:solidFill>
              </a:defRPr>
            </a:lvl1pPr>
          </a:lstStyle>
          <a:p>
            <a:endParaRPr lang="en-US" altLang="zh-CN"/>
          </a:p>
        </p:txBody>
      </p:sp>
      <p:sp>
        <p:nvSpPr>
          <p:cNvPr id="15365" name="Rectangle 5"/>
          <p:cNvSpPr>
            <a:spLocks noGrp="1" noChangeArrowheads="1"/>
          </p:cNvSpPr>
          <p:nvPr>
            <p:ph type="sldNum" sz="quarter" idx="3"/>
          </p:nvPr>
        </p:nvSpPr>
        <p:spPr bwMode="auto">
          <a:xfrm>
            <a:off x="3832225" y="9428163"/>
            <a:ext cx="2928938" cy="471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b="0" i="0">
                <a:solidFill>
                  <a:schemeClr val="tx1"/>
                </a:solidFill>
              </a:defRPr>
            </a:lvl1pPr>
          </a:lstStyle>
          <a:p>
            <a:fld id="{F4FB90EB-75A5-4873-B2B1-F1BF2A4E0D05}" type="slidenum">
              <a:rPr lang="zh-CN" altLang="en-US"/>
              <a:pPr/>
              <a:t>‹#›</a:t>
            </a:fld>
            <a:endParaRPr lang="en-US" altLang="zh-CN"/>
          </a:p>
        </p:txBody>
      </p:sp>
    </p:spTree>
    <p:extLst>
      <p:ext uri="{BB962C8B-B14F-4D97-AF65-F5344CB8AC3E}">
        <p14:creationId xmlns:p14="http://schemas.microsoft.com/office/powerpoint/2010/main" val="2652479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a:lnSpc>
                <a:spcPct val="100000"/>
              </a:lnSpc>
              <a:spcBef>
                <a:spcPct val="0"/>
              </a:spcBef>
              <a:buClrTx/>
              <a:buFontTx/>
              <a:buNone/>
              <a:defRPr sz="1200" b="0" i="0">
                <a:solidFill>
                  <a:schemeClr val="tx1"/>
                </a:solidFill>
              </a:defRPr>
            </a:lvl1pPr>
          </a:lstStyle>
          <a:p>
            <a:endParaRPr lang="en-US" altLang="zh-CN"/>
          </a:p>
        </p:txBody>
      </p:sp>
      <p:sp>
        <p:nvSpPr>
          <p:cNvPr id="12291" name="Rectangle 3"/>
          <p:cNvSpPr>
            <a:spLocks noGrp="1" noChangeArrowheads="1"/>
          </p:cNvSpPr>
          <p:nvPr>
            <p:ph type="dt" idx="1"/>
          </p:nvPr>
        </p:nvSpPr>
        <p:spPr bwMode="auto">
          <a:xfrm>
            <a:off x="3848100" y="0"/>
            <a:ext cx="2943225" cy="49530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lnSpc>
                <a:spcPct val="100000"/>
              </a:lnSpc>
              <a:spcBef>
                <a:spcPct val="0"/>
              </a:spcBef>
              <a:buClrTx/>
              <a:buFontTx/>
              <a:buNone/>
              <a:defRPr sz="1200" b="0" i="0">
                <a:solidFill>
                  <a:schemeClr val="tx1"/>
                </a:solidFill>
              </a:defRPr>
            </a:lvl1pPr>
          </a:lstStyle>
          <a:p>
            <a:endParaRPr lang="en-US" altLang="zh-CN"/>
          </a:p>
        </p:txBody>
      </p:sp>
      <p:sp>
        <p:nvSpPr>
          <p:cNvPr id="12292" name="Rectangle 4"/>
          <p:cNvSpPr>
            <a:spLocks noGrp="1" noRot="1" noChangeAspect="1" noChangeArrowheads="1" noTextEdit="1"/>
          </p:cNvSpPr>
          <p:nvPr>
            <p:ph type="sldImg" idx="2"/>
          </p:nvPr>
        </p:nvSpPr>
        <p:spPr bwMode="auto">
          <a:xfrm>
            <a:off x="708025" y="744538"/>
            <a:ext cx="5375275" cy="37211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06463" y="4711700"/>
            <a:ext cx="4978400" cy="446563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2294" name="Rectangle 6"/>
          <p:cNvSpPr>
            <a:spLocks noGrp="1" noChangeArrowheads="1"/>
          </p:cNvSpPr>
          <p:nvPr>
            <p:ph type="ftr" sz="quarter" idx="4"/>
          </p:nvPr>
        </p:nvSpPr>
        <p:spPr bwMode="auto">
          <a:xfrm>
            <a:off x="0" y="9426575"/>
            <a:ext cx="2943225" cy="49530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a:lnSpc>
                <a:spcPct val="100000"/>
              </a:lnSpc>
              <a:spcBef>
                <a:spcPct val="0"/>
              </a:spcBef>
              <a:buClrTx/>
              <a:buFontTx/>
              <a:buNone/>
              <a:defRPr sz="1200" b="0" i="0">
                <a:solidFill>
                  <a:schemeClr val="tx1"/>
                </a:solidFill>
              </a:defRPr>
            </a:lvl1pPr>
          </a:lstStyle>
          <a:p>
            <a:endParaRPr lang="en-US" altLang="zh-CN"/>
          </a:p>
        </p:txBody>
      </p:sp>
      <p:sp>
        <p:nvSpPr>
          <p:cNvPr id="12295" name="Rectangle 7"/>
          <p:cNvSpPr>
            <a:spLocks noGrp="1" noChangeArrowheads="1"/>
          </p:cNvSpPr>
          <p:nvPr>
            <p:ph type="sldNum" sz="quarter" idx="5"/>
          </p:nvPr>
        </p:nvSpPr>
        <p:spPr bwMode="auto">
          <a:xfrm>
            <a:off x="3848100" y="9426575"/>
            <a:ext cx="2943225" cy="49530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lnSpc>
                <a:spcPct val="100000"/>
              </a:lnSpc>
              <a:spcBef>
                <a:spcPct val="0"/>
              </a:spcBef>
              <a:buClrTx/>
              <a:buFontTx/>
              <a:buNone/>
              <a:defRPr sz="1200" b="0" i="0">
                <a:solidFill>
                  <a:schemeClr val="tx1"/>
                </a:solidFill>
              </a:defRPr>
            </a:lvl1pPr>
          </a:lstStyle>
          <a:p>
            <a:fld id="{0A2322F0-8638-457A-8E19-9D5F9E48BFDD}" type="slidenum">
              <a:rPr lang="zh-CN" altLang="en-US"/>
              <a:pPr/>
              <a:t>‹#›</a:t>
            </a:fld>
            <a:endParaRPr lang="en-US" altLang="zh-CN"/>
          </a:p>
        </p:txBody>
      </p:sp>
    </p:spTree>
    <p:extLst>
      <p:ext uri="{BB962C8B-B14F-4D97-AF65-F5344CB8AC3E}">
        <p14:creationId xmlns:p14="http://schemas.microsoft.com/office/powerpoint/2010/main" val="1668732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FD156-C25E-4C12-8685-0D85FB22B6F2}" type="slidenum">
              <a:rPr lang="zh-CN" altLang="en-US"/>
              <a:pPr/>
              <a:t>1</a:t>
            </a:fld>
            <a:endParaRPr lang="en-US" altLang="zh-CN"/>
          </a:p>
        </p:txBody>
      </p:sp>
      <p:sp>
        <p:nvSpPr>
          <p:cNvPr id="31746" name="Rectangle 2"/>
          <p:cNvSpPr>
            <a:spLocks noGrp="1" noRot="1" noChangeAspect="1" noChangeArrowheads="1" noTextEdit="1"/>
          </p:cNvSpPr>
          <p:nvPr>
            <p:ph type="sldImg"/>
          </p:nvPr>
        </p:nvSpPr>
        <p:spPr>
          <a:xfrm>
            <a:off x="709613" y="744538"/>
            <a:ext cx="5372100" cy="3721100"/>
          </a:xfrm>
          <a:ln/>
        </p:spPr>
      </p:sp>
      <p:sp>
        <p:nvSpPr>
          <p:cNvPr id="31747"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20124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C65DD-0E9D-4165-9251-CCEC7CA2D7A4}" type="slidenum">
              <a:rPr lang="zh-CN" altLang="en-US"/>
              <a:pPr/>
              <a:t>2</a:t>
            </a:fld>
            <a:endParaRPr lang="en-US" altLang="zh-CN"/>
          </a:p>
        </p:txBody>
      </p:sp>
      <p:sp>
        <p:nvSpPr>
          <p:cNvPr id="148482" name="Rectangle 2"/>
          <p:cNvSpPr>
            <a:spLocks noGrp="1" noRot="1" noChangeAspect="1" noChangeArrowheads="1" noTextEdit="1"/>
          </p:cNvSpPr>
          <p:nvPr>
            <p:ph type="sldImg"/>
          </p:nvPr>
        </p:nvSpPr>
        <p:spPr>
          <a:xfrm>
            <a:off x="709613" y="744538"/>
            <a:ext cx="5372100" cy="3721100"/>
          </a:xfrm>
          <a:ln/>
        </p:spPr>
      </p:sp>
      <p:sp>
        <p:nvSpPr>
          <p:cNvPr id="148483"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250466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BF79C-58CD-4A99-A0FA-11AD522AD2CA}" type="slidenum">
              <a:rPr lang="zh-CN" altLang="en-US"/>
              <a:pPr/>
              <a:t>3</a:t>
            </a:fld>
            <a:endParaRPr lang="en-US" altLang="zh-CN"/>
          </a:p>
        </p:txBody>
      </p:sp>
      <p:sp>
        <p:nvSpPr>
          <p:cNvPr id="151554" name="Rectangle 2"/>
          <p:cNvSpPr>
            <a:spLocks noGrp="1" noRot="1" noChangeAspect="1" noChangeArrowheads="1" noTextEdit="1"/>
          </p:cNvSpPr>
          <p:nvPr>
            <p:ph type="sldImg"/>
          </p:nvPr>
        </p:nvSpPr>
        <p:spPr>
          <a:xfrm>
            <a:off x="709613" y="744538"/>
            <a:ext cx="5372100" cy="3721100"/>
          </a:xfrm>
          <a:ln/>
        </p:spPr>
      </p:sp>
      <p:sp>
        <p:nvSpPr>
          <p:cNvPr id="151555"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308369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263FE-FE68-4AC6-8E46-D4C046B39041}" type="slidenum">
              <a:rPr lang="zh-CN" altLang="en-US"/>
              <a:pPr/>
              <a:t>4</a:t>
            </a:fld>
            <a:endParaRPr lang="en-US" altLang="zh-CN"/>
          </a:p>
        </p:txBody>
      </p:sp>
      <p:sp>
        <p:nvSpPr>
          <p:cNvPr id="53250" name="Rectangle 2"/>
          <p:cNvSpPr>
            <a:spLocks noGrp="1" noRot="1" noChangeAspect="1" noChangeArrowheads="1" noTextEdit="1"/>
          </p:cNvSpPr>
          <p:nvPr>
            <p:ph type="sldImg"/>
          </p:nvPr>
        </p:nvSpPr>
        <p:spPr>
          <a:xfrm>
            <a:off x="709613" y="744538"/>
            <a:ext cx="5372100" cy="3721100"/>
          </a:xfrm>
          <a:ln/>
        </p:spPr>
      </p:sp>
      <p:sp>
        <p:nvSpPr>
          <p:cNvPr id="53251"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2761099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0600" y="685800"/>
            <a:ext cx="8361363" cy="1143000"/>
          </a:xfrm>
        </p:spPr>
        <p:txBody>
          <a:bodyPr/>
          <a:lstStyle>
            <a:lvl1pPr>
              <a:defRPr/>
            </a:lvl1pPr>
          </a:lstStyle>
          <a:p>
            <a:r>
              <a:rPr lang="en-US" altLang="zh-CN"/>
              <a:t>Click to edit Master title style</a:t>
            </a:r>
          </a:p>
        </p:txBody>
      </p:sp>
      <p:sp>
        <p:nvSpPr>
          <p:cNvPr id="7171" name="Rectangle 3"/>
          <p:cNvSpPr>
            <a:spLocks noGrp="1" noChangeArrowheads="1"/>
          </p:cNvSpPr>
          <p:nvPr>
            <p:ph type="subTitle" idx="1"/>
          </p:nvPr>
        </p:nvSpPr>
        <p:spPr>
          <a:xfrm>
            <a:off x="2311400" y="3886200"/>
            <a:ext cx="6931025" cy="1771650"/>
          </a:xfrm>
        </p:spPr>
        <p:txBody>
          <a:bodyPr/>
          <a:lstStyle>
            <a:lvl1pPr marL="0" indent="0">
              <a:buFont typeface="Monotype Sorts" pitchFamily="2" charset="2"/>
              <a:buNone/>
              <a:defRPr>
                <a:latin typeface="Arial Black" pitchFamily="34" charset="0"/>
              </a:defRPr>
            </a:lvl1pPr>
          </a:lstStyle>
          <a:p>
            <a:r>
              <a:rPr lang="en-US" altLang="zh-CN"/>
              <a:t>Click to edit Master subtitle style</a:t>
            </a:r>
          </a:p>
        </p:txBody>
      </p:sp>
      <p:sp>
        <p:nvSpPr>
          <p:cNvPr id="7172" name="Rectangle 4"/>
          <p:cNvSpPr>
            <a:spLocks noGrp="1" noChangeArrowheads="1"/>
          </p:cNvSpPr>
          <p:nvPr>
            <p:ph type="dt" sz="half" idx="2"/>
          </p:nvPr>
        </p:nvSpPr>
        <p:spPr>
          <a:xfrm>
            <a:off x="769938" y="6229350"/>
            <a:ext cx="2090737" cy="514350"/>
          </a:xfrm>
        </p:spPr>
        <p:txBody>
          <a:bodyPr/>
          <a:lstStyle>
            <a:lvl1pPr>
              <a:defRPr>
                <a:solidFill>
                  <a:srgbClr val="5E574E"/>
                </a:solidFill>
              </a:defRPr>
            </a:lvl1pPr>
          </a:lstStyle>
          <a:p>
            <a:endParaRPr lang="en-US" altLang="zh-CN"/>
          </a:p>
        </p:txBody>
      </p:sp>
      <p:sp>
        <p:nvSpPr>
          <p:cNvPr id="7173" name="Rectangle 5"/>
          <p:cNvSpPr>
            <a:spLocks noGrp="1" noChangeArrowheads="1"/>
          </p:cNvSpPr>
          <p:nvPr>
            <p:ph type="ftr" sz="quarter" idx="3"/>
          </p:nvPr>
        </p:nvSpPr>
        <p:spPr>
          <a:xfrm>
            <a:off x="3411538" y="6229350"/>
            <a:ext cx="3079750" cy="514350"/>
          </a:xfrm>
        </p:spPr>
        <p:txBody>
          <a:bodyPr/>
          <a:lstStyle>
            <a:lvl1pPr>
              <a:defRPr>
                <a:solidFill>
                  <a:srgbClr val="5E574E"/>
                </a:solidFill>
              </a:defRPr>
            </a:lvl1pPr>
          </a:lstStyle>
          <a:p>
            <a:endParaRPr lang="en-US" altLang="zh-CN"/>
          </a:p>
        </p:txBody>
      </p:sp>
      <p:sp>
        <p:nvSpPr>
          <p:cNvPr id="7174" name="Rectangle 6"/>
          <p:cNvSpPr>
            <a:spLocks noGrp="1" noChangeArrowheads="1"/>
          </p:cNvSpPr>
          <p:nvPr>
            <p:ph type="sldNum" sz="quarter" idx="4"/>
          </p:nvPr>
        </p:nvSpPr>
        <p:spPr>
          <a:xfrm>
            <a:off x="7151688" y="6229350"/>
            <a:ext cx="1981200" cy="514350"/>
          </a:xfrm>
        </p:spPr>
        <p:txBody>
          <a:bodyPr/>
          <a:lstStyle>
            <a:lvl1pPr>
              <a:defRPr>
                <a:solidFill>
                  <a:srgbClr val="5E574E"/>
                </a:solidFill>
              </a:defRPr>
            </a:lvl1pPr>
          </a:lstStyle>
          <a:p>
            <a:fld id="{AE42A175-F475-42C0-B81F-3D9BABD979E8}" type="slidenum">
              <a:rPr lang="zh-CN" altLang="en-US"/>
              <a:pPr/>
              <a:t>‹#›</a:t>
            </a:fld>
            <a:endParaRPr lang="en-US" altLang="zh-CN"/>
          </a:p>
        </p:txBody>
      </p:sp>
      <p:pic>
        <p:nvPicPr>
          <p:cNvPr id="7175" name="Picture 7" descr="paint"/>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90600" y="1828800"/>
            <a:ext cx="8912225" cy="3841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657ADB8-5676-4BD7-9E3A-126ADE2E8530}"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28600"/>
            <a:ext cx="2227263"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9738" y="228600"/>
            <a:ext cx="6532562"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B758CC1-3483-4119-A154-08045E5C439B}"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E24591A-82B4-47D8-96C5-3292256AD4F8}"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13580BE-BD71-4731-83E2-0B680975E4B6}"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885950"/>
            <a:ext cx="4351338"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9038" y="1885950"/>
            <a:ext cx="4352925"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E76239B-984C-4560-9030-7F7E32B31695}"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1F0337E4-6937-4089-BAEF-6BB9CEF87D48}"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3AAE6E7D-A161-4791-A43D-BEFCCF80D1EA}"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1736767A-3128-4FA0-BCB0-B5ABD80B30E4}"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6D9ACCCD-9647-42F3-8110-6B52863EFB4D}"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9E4705F-2C35-42CC-A9CC-6F35FB32C31D}"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39738" y="228600"/>
            <a:ext cx="84185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6147" name="Rectangle 3"/>
          <p:cNvSpPr>
            <a:spLocks noGrp="1" noChangeArrowheads="1"/>
          </p:cNvSpPr>
          <p:nvPr>
            <p:ph type="body" idx="1"/>
          </p:nvPr>
        </p:nvSpPr>
        <p:spPr bwMode="auto">
          <a:xfrm>
            <a:off x="495300" y="1885950"/>
            <a:ext cx="8856663"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48" name="Rectangle 4"/>
          <p:cNvSpPr>
            <a:spLocks noGrp="1" noChangeArrowheads="1"/>
          </p:cNvSpPr>
          <p:nvPr>
            <p:ph type="dt" sz="half" idx="2"/>
          </p:nvPr>
        </p:nvSpPr>
        <p:spPr bwMode="auto">
          <a:xfrm>
            <a:off x="468313" y="6229350"/>
            <a:ext cx="2062162"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lnSpc>
                <a:spcPct val="100000"/>
              </a:lnSpc>
              <a:spcBef>
                <a:spcPct val="50000"/>
              </a:spcBef>
              <a:buClrTx/>
              <a:buFontTx/>
              <a:buNone/>
              <a:defRPr sz="1400" b="0" i="0">
                <a:solidFill>
                  <a:schemeClr val="bg2"/>
                </a:solidFill>
                <a:latin typeface="Arial" charset="0"/>
              </a:defRPr>
            </a:lvl1pPr>
          </a:lstStyle>
          <a:p>
            <a:endParaRPr lang="en-US" altLang="zh-CN"/>
          </a:p>
        </p:txBody>
      </p:sp>
      <p:sp>
        <p:nvSpPr>
          <p:cNvPr id="6149" name="Rectangle 5"/>
          <p:cNvSpPr>
            <a:spLocks noGrp="1" noChangeArrowheads="1"/>
          </p:cNvSpPr>
          <p:nvPr>
            <p:ph type="ftr" sz="quarter" idx="3"/>
          </p:nvPr>
        </p:nvSpPr>
        <p:spPr bwMode="auto">
          <a:xfrm>
            <a:off x="3382963"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100000"/>
              </a:lnSpc>
              <a:spcBef>
                <a:spcPct val="50000"/>
              </a:spcBef>
              <a:buClrTx/>
              <a:buFontTx/>
              <a:buNone/>
              <a:defRPr sz="1400" b="0" i="0">
                <a:solidFill>
                  <a:schemeClr val="bg2"/>
                </a:solidFill>
                <a:latin typeface="Arial" charset="0"/>
              </a:defRPr>
            </a:lvl1pPr>
          </a:lstStyle>
          <a:p>
            <a:endParaRPr lang="en-US" altLang="zh-CN"/>
          </a:p>
        </p:txBody>
      </p:sp>
      <p:sp>
        <p:nvSpPr>
          <p:cNvPr id="6150" name="Rectangle 6"/>
          <p:cNvSpPr>
            <a:spLocks noGrp="1" noChangeArrowheads="1"/>
          </p:cNvSpPr>
          <p:nvPr>
            <p:ph type="sldNum" sz="quarter" idx="4"/>
          </p:nvPr>
        </p:nvSpPr>
        <p:spPr bwMode="auto">
          <a:xfrm>
            <a:off x="7289800" y="6229350"/>
            <a:ext cx="2062163"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lnSpc>
                <a:spcPct val="100000"/>
              </a:lnSpc>
              <a:spcBef>
                <a:spcPct val="50000"/>
              </a:spcBef>
              <a:buClrTx/>
              <a:buFontTx/>
              <a:buNone/>
              <a:defRPr sz="1400" b="0" i="0">
                <a:solidFill>
                  <a:schemeClr val="bg2"/>
                </a:solidFill>
                <a:latin typeface="Arial" charset="0"/>
              </a:defRPr>
            </a:lvl1pPr>
          </a:lstStyle>
          <a:p>
            <a:fld id="{059BB853-D18A-442D-B661-B2A93C592C6C}" type="slidenum">
              <a:rPr lang="zh-CN" altLang="en-US"/>
              <a:pPr/>
              <a:t>‹#›</a:t>
            </a:fld>
            <a:endParaRPr lang="en-US" altLang="zh-CN"/>
          </a:p>
        </p:txBody>
      </p:sp>
      <p:pic>
        <p:nvPicPr>
          <p:cNvPr id="6151" name="Picture 7" descr="paint"/>
          <p:cNvPicPr>
            <a:picLocks noChangeAspect="1" noChangeArrowheads="1"/>
          </p:cNvPicPr>
          <p:nvPr/>
        </p:nvPicPr>
        <p:blipFill>
          <a:blip r:embed="rId13">
            <a:clrChange>
              <a:clrFrom>
                <a:srgbClr val="C0C0C0"/>
              </a:clrFrom>
              <a:clrTo>
                <a:srgbClr val="C0C0C0">
                  <a:alpha val="0"/>
                </a:srgbClr>
              </a:clrTo>
            </a:clrChange>
          </a:blip>
          <a:srcRect/>
          <a:stretch>
            <a:fillRect/>
          </a:stretch>
        </p:blipFill>
        <p:spPr bwMode="auto">
          <a:xfrm>
            <a:off x="990600" y="1314450"/>
            <a:ext cx="8912225"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ea typeface="宋体" pitchFamily="2" charset="-122"/>
        </a:defRPr>
      </a:lvl2pPr>
      <a:lvl3pPr algn="l" rtl="0" eaLnBrk="0" fontAlgn="base" hangingPunct="0">
        <a:spcBef>
          <a:spcPct val="0"/>
        </a:spcBef>
        <a:spcAft>
          <a:spcPct val="0"/>
        </a:spcAft>
        <a:defRPr kumimoji="1" sz="4000">
          <a:solidFill>
            <a:schemeClr val="tx2"/>
          </a:solidFill>
          <a:latin typeface="Arial Black" pitchFamily="34" charset="0"/>
          <a:ea typeface="宋体" pitchFamily="2" charset="-122"/>
        </a:defRPr>
      </a:lvl3pPr>
      <a:lvl4pPr algn="l" rtl="0" eaLnBrk="0" fontAlgn="base" hangingPunct="0">
        <a:spcBef>
          <a:spcPct val="0"/>
        </a:spcBef>
        <a:spcAft>
          <a:spcPct val="0"/>
        </a:spcAft>
        <a:defRPr kumimoji="1" sz="4000">
          <a:solidFill>
            <a:schemeClr val="tx2"/>
          </a:solidFill>
          <a:latin typeface="Arial Black" pitchFamily="34" charset="0"/>
          <a:ea typeface="宋体" pitchFamily="2" charset="-122"/>
        </a:defRPr>
      </a:lvl4pPr>
      <a:lvl5pPr algn="l" rtl="0" eaLnBrk="0" fontAlgn="base" hangingPunct="0">
        <a:spcBef>
          <a:spcPct val="0"/>
        </a:spcBef>
        <a:spcAft>
          <a:spcPct val="0"/>
        </a:spcAft>
        <a:defRPr kumimoji="1" sz="4000">
          <a:solidFill>
            <a:schemeClr val="tx2"/>
          </a:solidFill>
          <a:latin typeface="Arial Black" pitchFamily="34" charset="0"/>
          <a:ea typeface="宋体" pitchFamily="2" charset="-122"/>
        </a:defRPr>
      </a:lvl5pPr>
      <a:lvl6pPr marL="457200" algn="l" rtl="0" eaLnBrk="0" fontAlgn="base" hangingPunct="0">
        <a:spcBef>
          <a:spcPct val="0"/>
        </a:spcBef>
        <a:spcAft>
          <a:spcPct val="0"/>
        </a:spcAft>
        <a:defRPr kumimoji="1" sz="4000">
          <a:solidFill>
            <a:schemeClr val="tx2"/>
          </a:solidFill>
          <a:latin typeface="Arial Black" pitchFamily="34" charset="0"/>
          <a:ea typeface="宋体" pitchFamily="2" charset="-122"/>
        </a:defRPr>
      </a:lvl6pPr>
      <a:lvl7pPr marL="914400" algn="l" rtl="0" eaLnBrk="0" fontAlgn="base" hangingPunct="0">
        <a:spcBef>
          <a:spcPct val="0"/>
        </a:spcBef>
        <a:spcAft>
          <a:spcPct val="0"/>
        </a:spcAft>
        <a:defRPr kumimoji="1" sz="4000">
          <a:solidFill>
            <a:schemeClr val="tx2"/>
          </a:solidFill>
          <a:latin typeface="Arial Black" pitchFamily="34" charset="0"/>
          <a:ea typeface="宋体" pitchFamily="2" charset="-122"/>
        </a:defRPr>
      </a:lvl7pPr>
      <a:lvl8pPr marL="1371600" algn="l" rtl="0" eaLnBrk="0" fontAlgn="base" hangingPunct="0">
        <a:spcBef>
          <a:spcPct val="0"/>
        </a:spcBef>
        <a:spcAft>
          <a:spcPct val="0"/>
        </a:spcAft>
        <a:defRPr kumimoji="1" sz="4000">
          <a:solidFill>
            <a:schemeClr val="tx2"/>
          </a:solidFill>
          <a:latin typeface="Arial Black" pitchFamily="34" charset="0"/>
          <a:ea typeface="宋体" pitchFamily="2" charset="-122"/>
        </a:defRPr>
      </a:lvl8pPr>
      <a:lvl9pPr marL="1828800" algn="l" rtl="0" eaLnBrk="0" fontAlgn="base" hangingPunct="0">
        <a:spcBef>
          <a:spcPct val="0"/>
        </a:spcBef>
        <a:spcAft>
          <a:spcPct val="0"/>
        </a:spcAft>
        <a:defRPr kumimoji="1" sz="4000">
          <a:solidFill>
            <a:schemeClr val="tx2"/>
          </a:solidFill>
          <a:latin typeface="Arial Black" pitchFamily="34" charset="0"/>
          <a:ea typeface="宋体" pitchFamily="2" charset="-122"/>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0" name="Picture 14" descr="Backdrop"/>
          <p:cNvPicPr>
            <a:picLocks noChangeAspect="1" noChangeArrowheads="1"/>
          </p:cNvPicPr>
          <p:nvPr/>
        </p:nvPicPr>
        <p:blipFill>
          <a:blip r:embed="rId3"/>
          <a:srcRect/>
          <a:stretch>
            <a:fillRect/>
          </a:stretch>
        </p:blipFill>
        <p:spPr bwMode="auto">
          <a:xfrm>
            <a:off x="12700" y="9525"/>
            <a:ext cx="9875838" cy="6838950"/>
          </a:xfrm>
          <a:prstGeom prst="rect">
            <a:avLst/>
          </a:prstGeom>
          <a:noFill/>
        </p:spPr>
      </p:pic>
      <p:sp>
        <p:nvSpPr>
          <p:cNvPr id="29698" name="Rectangle 2"/>
          <p:cNvSpPr>
            <a:spLocks noGrp="1" noChangeArrowheads="1"/>
          </p:cNvSpPr>
          <p:nvPr>
            <p:ph type="ctrTitle"/>
          </p:nvPr>
        </p:nvSpPr>
        <p:spPr>
          <a:xfrm>
            <a:off x="736570" y="428604"/>
            <a:ext cx="8362950" cy="6215106"/>
          </a:xfrm>
        </p:spPr>
        <p:txBody>
          <a:bodyPr/>
          <a:lstStyle/>
          <a:p>
            <a:pPr algn="ctr"/>
            <a:r>
              <a:rPr lang="en-US" altLang="zh-TW" b="1" i="1" dirty="0">
                <a:solidFill>
                  <a:srgbClr val="0066FF"/>
                </a:solidFill>
              </a:rPr>
              <a:t>Procedure of </a:t>
            </a:r>
            <a:br>
              <a:rPr lang="en-US" altLang="zh-TW" b="1" i="1" dirty="0">
                <a:solidFill>
                  <a:srgbClr val="0066FF"/>
                </a:solidFill>
              </a:rPr>
            </a:br>
            <a:r>
              <a:rPr lang="en-US" altLang="zh-TW" b="1" i="1" dirty="0">
                <a:solidFill>
                  <a:srgbClr val="0066FF"/>
                </a:solidFill>
              </a:rPr>
              <a:t>Cadastral Surveying</a:t>
            </a:r>
            <a:br>
              <a:rPr lang="en-US" altLang="zh-TW" b="1" i="1" dirty="0">
                <a:solidFill>
                  <a:srgbClr val="0066FF"/>
                </a:solidFill>
              </a:rPr>
            </a:br>
            <a:endParaRPr lang="en-US" altLang="zh-TW" sz="3200" b="1" dirty="0">
              <a:solidFill>
                <a:srgbClr val="FF3300"/>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Index Plan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Field Area Statements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Record Book </a:t>
            </a:r>
          </a:p>
          <a:p>
            <a:pPr marL="342900" indent="-342900" algn="l">
              <a:lnSpc>
                <a:spcPct val="100000"/>
              </a:lnSpc>
              <a:buFont typeface="Wingdings" pitchFamily="2" charset="2"/>
              <a:buChar char="l"/>
            </a:pPr>
            <a:r>
              <a:rPr kumimoji="1" lang="en-GB" altLang="zh-TW" sz="2200" b="0" i="0">
                <a:solidFill>
                  <a:srgbClr val="FF3300"/>
                </a:solidFill>
                <a:latin typeface="Tahoma" pitchFamily="34" charset="0"/>
              </a:rPr>
              <a:t>Double Lot Sheet</a:t>
            </a:r>
            <a:r>
              <a:rPr kumimoji="1" lang="en-GB" altLang="zh-TW" sz="2200" b="0" i="0">
                <a:solidFill>
                  <a:schemeClr val="bg1"/>
                </a:solidFill>
                <a:latin typeface="Tahoma" pitchFamily="34" charset="0"/>
              </a:rPr>
              <a:t> </a:t>
            </a:r>
          </a:p>
        </p:txBody>
      </p:sp>
      <p:sp>
        <p:nvSpPr>
          <p:cNvPr id="176131"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6132"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pic>
        <p:nvPicPr>
          <p:cNvPr id="176136" name="Picture 8" descr="A4-Double%20Lot%20Sheet"/>
          <p:cNvPicPr>
            <a:picLocks noChangeAspect="1" noChangeArrowheads="1"/>
          </p:cNvPicPr>
          <p:nvPr/>
        </p:nvPicPr>
        <p:blipFill>
          <a:blip r:embed="rId2"/>
          <a:srcRect/>
          <a:stretch>
            <a:fillRect/>
          </a:stretch>
        </p:blipFill>
        <p:spPr bwMode="auto">
          <a:xfrm>
            <a:off x="5456238" y="1989138"/>
            <a:ext cx="2909887" cy="416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76136"/>
                                        </p:tgtEl>
                                      </p:cBhvr>
                                    </p:animEffect>
                                    <p:set>
                                      <p:cBhvr>
                                        <p:cTn id="7" dur="1" fill="hold">
                                          <p:stCondLst>
                                            <p:cond delay="499"/>
                                          </p:stCondLst>
                                        </p:cTn>
                                        <p:tgtEl>
                                          <p:spTgt spid="176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Index Plan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Field Area Statements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Record Book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Double Lot Sheet </a:t>
            </a:r>
          </a:p>
          <a:p>
            <a:pPr marL="342900" indent="-342900" algn="l">
              <a:lnSpc>
                <a:spcPct val="100000"/>
              </a:lnSpc>
              <a:buFont typeface="Wingdings" pitchFamily="2" charset="2"/>
              <a:buChar char="l"/>
            </a:pPr>
            <a:r>
              <a:rPr kumimoji="1" lang="en-GB" altLang="zh-TW" sz="2200" b="0" i="0">
                <a:solidFill>
                  <a:srgbClr val="FF3300"/>
                </a:solidFill>
                <a:latin typeface="Tahoma" pitchFamily="34" charset="0"/>
              </a:rPr>
              <a:t>DD Sheets </a:t>
            </a:r>
          </a:p>
        </p:txBody>
      </p:sp>
      <p:sp>
        <p:nvSpPr>
          <p:cNvPr id="177155"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7156"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pic>
        <p:nvPicPr>
          <p:cNvPr id="177161" name="Picture 9" descr="A5-DD%20Sheet"/>
          <p:cNvPicPr>
            <a:picLocks noChangeAspect="1" noChangeArrowheads="1"/>
          </p:cNvPicPr>
          <p:nvPr/>
        </p:nvPicPr>
        <p:blipFill>
          <a:blip r:embed="rId2"/>
          <a:srcRect/>
          <a:stretch>
            <a:fillRect/>
          </a:stretch>
        </p:blipFill>
        <p:spPr bwMode="auto">
          <a:xfrm>
            <a:off x="5527675" y="1916113"/>
            <a:ext cx="2795588" cy="424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7161"/>
                                        </p:tgtEl>
                                        <p:attrNameLst>
                                          <p:attrName>style.visibility</p:attrName>
                                        </p:attrNameLst>
                                      </p:cBhvr>
                                      <p:to>
                                        <p:strVal val="visible"/>
                                      </p:to>
                                    </p:set>
                                    <p:animEffect transition="in" filter="dissolve">
                                      <p:cBhvr>
                                        <p:cTn id="7" dur="500"/>
                                        <p:tgtEl>
                                          <p:spTgt spid="17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Index Plan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Field Area Statements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Record Book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Double Lot Sheet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DD Sheets </a:t>
            </a:r>
          </a:p>
          <a:p>
            <a:pPr marL="342900" indent="-342900" algn="l">
              <a:lnSpc>
                <a:spcPct val="100000"/>
              </a:lnSpc>
              <a:buFont typeface="Wingdings" pitchFamily="2" charset="2"/>
              <a:buChar char="l"/>
            </a:pPr>
            <a:r>
              <a:rPr kumimoji="1" lang="en-GB" altLang="zh-TW" sz="2200" b="0" i="0">
                <a:solidFill>
                  <a:srgbClr val="FF3300"/>
                </a:solidFill>
                <a:latin typeface="Tahoma" pitchFamily="34" charset="0"/>
              </a:rPr>
              <a:t>DD Control Sheets</a:t>
            </a:r>
            <a:r>
              <a:rPr kumimoji="1" lang="en-GB" altLang="zh-TW" sz="2200" b="0" i="0">
                <a:solidFill>
                  <a:schemeClr val="bg1"/>
                </a:solidFill>
                <a:latin typeface="Tahoma" pitchFamily="34" charset="0"/>
              </a:rPr>
              <a:t> </a:t>
            </a:r>
          </a:p>
        </p:txBody>
      </p:sp>
      <p:sp>
        <p:nvSpPr>
          <p:cNvPr id="178179"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8180"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pic>
        <p:nvPicPr>
          <p:cNvPr id="178186" name="Picture 10" descr="A6-DD%20Control%20Sheet"/>
          <p:cNvPicPr>
            <a:picLocks noChangeAspect="1" noChangeArrowheads="1"/>
          </p:cNvPicPr>
          <p:nvPr/>
        </p:nvPicPr>
        <p:blipFill>
          <a:blip r:embed="rId2"/>
          <a:srcRect/>
          <a:stretch>
            <a:fillRect/>
          </a:stretch>
        </p:blipFill>
        <p:spPr bwMode="auto">
          <a:xfrm>
            <a:off x="4519613" y="2205038"/>
            <a:ext cx="4681537" cy="361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78186"/>
                                        </p:tgtEl>
                                      </p:cBhvr>
                                    </p:animEffect>
                                    <p:set>
                                      <p:cBhvr>
                                        <p:cTn id="7" dur="1" fill="hold">
                                          <p:stCondLst>
                                            <p:cond delay="499"/>
                                          </p:stCondLst>
                                        </p:cTn>
                                        <p:tgtEl>
                                          <p:spTgt spid="178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Index Plan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Field Area Statements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Record Book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Double Lot Sheet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DD Sheets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DD Control Sheets </a:t>
            </a:r>
          </a:p>
          <a:p>
            <a:pPr marL="342900" indent="-342900" algn="l">
              <a:lnSpc>
                <a:spcPct val="100000"/>
              </a:lnSpc>
              <a:buFont typeface="Wingdings" pitchFamily="2" charset="2"/>
              <a:buChar char="l"/>
            </a:pPr>
            <a:r>
              <a:rPr kumimoji="1" lang="en-GB" altLang="zh-TW" sz="2200" b="0" i="0">
                <a:solidFill>
                  <a:srgbClr val="FF3300"/>
                </a:solidFill>
                <a:latin typeface="Tahoma" pitchFamily="34" charset="0"/>
              </a:rPr>
              <a:t>A-Sheet </a:t>
            </a:r>
          </a:p>
        </p:txBody>
      </p:sp>
      <p:sp>
        <p:nvSpPr>
          <p:cNvPr id="179203"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9204"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pic>
        <p:nvPicPr>
          <p:cNvPr id="179212" name="Picture 12" descr="A7-A-Sheet"/>
          <p:cNvPicPr>
            <a:picLocks noChangeAspect="1" noChangeArrowheads="1"/>
          </p:cNvPicPr>
          <p:nvPr/>
        </p:nvPicPr>
        <p:blipFill>
          <a:blip r:embed="rId2"/>
          <a:srcRect/>
          <a:stretch>
            <a:fillRect/>
          </a:stretch>
        </p:blipFill>
        <p:spPr bwMode="auto">
          <a:xfrm>
            <a:off x="5311775" y="1844675"/>
            <a:ext cx="3079750" cy="432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79212"/>
                                        </p:tgtEl>
                                      </p:cBhvr>
                                    </p:animEffect>
                                    <p:set>
                                      <p:cBhvr>
                                        <p:cTn id="7" dur="1" fill="hold">
                                          <p:stCondLst>
                                            <p:cond delay="499"/>
                                          </p:stCondLst>
                                        </p:cTn>
                                        <p:tgtEl>
                                          <p:spTgt spid="1792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83300"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sp>
        <p:nvSpPr>
          <p:cNvPr id="183307" name="Rectangle 11"/>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A Book (i.e. Government Rent Roll) </a:t>
            </a:r>
            <a:r>
              <a:rPr kumimoji="1" lang="en-GB" altLang="zh-TW" sz="2200" b="0">
                <a:solidFill>
                  <a:srgbClr val="FF0000"/>
                </a:solidFill>
                <a:latin typeface="Tahoma" pitchFamily="34" charset="0"/>
              </a:rPr>
              <a:t>(Note: required owners’ concern)</a:t>
            </a:r>
            <a:r>
              <a:rPr kumimoji="1" lang="en-GB" altLang="zh-TW" sz="2200" b="0" i="0">
                <a:solidFill>
                  <a:srgbClr val="FF0000"/>
                </a:solidFill>
                <a:latin typeface="Tahoma" pitchFamily="34" charset="0"/>
              </a:rPr>
              <a:t> </a:t>
            </a:r>
          </a:p>
        </p:txBody>
      </p:sp>
      <p:pic>
        <p:nvPicPr>
          <p:cNvPr id="183312" name="Picture 16" descr="A8-Government Rent Roll"/>
          <p:cNvPicPr>
            <a:picLocks noChangeAspect="1" noChangeArrowheads="1"/>
          </p:cNvPicPr>
          <p:nvPr/>
        </p:nvPicPr>
        <p:blipFill>
          <a:blip r:embed="rId2"/>
          <a:srcRect/>
          <a:stretch>
            <a:fillRect/>
          </a:stretch>
        </p:blipFill>
        <p:spPr bwMode="auto">
          <a:xfrm>
            <a:off x="4735513" y="2205038"/>
            <a:ext cx="4681537" cy="33686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3059"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sp>
        <p:nvSpPr>
          <p:cNvPr id="173060" name="Rectangle 4"/>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 Book (i.e. Government Rent Roll) </a:t>
            </a:r>
            <a:r>
              <a:rPr kumimoji="1" lang="en-GB" altLang="zh-TW" sz="2200" b="0">
                <a:solidFill>
                  <a:schemeClr val="bg1"/>
                </a:solidFill>
                <a:latin typeface="Tahoma" pitchFamily="34" charset="0"/>
              </a:rPr>
              <a:t>(Note: required owners’ concern)</a:t>
            </a:r>
            <a:r>
              <a:rPr kumimoji="1" lang="en-GB" altLang="zh-TW" sz="2200" b="0" i="0">
                <a:solidFill>
                  <a:schemeClr val="bg1"/>
                </a:solidFill>
                <a:latin typeface="Tahoma" pitchFamily="34" charset="0"/>
              </a:rPr>
              <a:t> </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Aerial photographs</a:t>
            </a:r>
            <a:r>
              <a:rPr kumimoji="1" lang="en-GB" altLang="zh-TW" sz="2200" b="0" i="0">
                <a:solidFill>
                  <a:schemeClr val="bg1"/>
                </a:solidFill>
                <a:latin typeface="Tahoma" pitchFamily="34" charset="0"/>
              </a:rPr>
              <a:t> </a:t>
            </a:r>
          </a:p>
        </p:txBody>
      </p:sp>
      <p:pic>
        <p:nvPicPr>
          <p:cNvPr id="173063" name="Picture 7" descr="A10-Aerial Photograph"/>
          <p:cNvPicPr>
            <a:picLocks noChangeAspect="1" noChangeArrowheads="1"/>
          </p:cNvPicPr>
          <p:nvPr/>
        </p:nvPicPr>
        <p:blipFill>
          <a:blip r:embed="rId2"/>
          <a:srcRect/>
          <a:stretch>
            <a:fillRect/>
          </a:stretch>
        </p:blipFill>
        <p:spPr bwMode="auto">
          <a:xfrm>
            <a:off x="4806950" y="1773238"/>
            <a:ext cx="4222750" cy="42481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2035"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sp>
        <p:nvSpPr>
          <p:cNvPr id="172036" name="Rectangle 4"/>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 Book (i.e. Government Rent Roll) </a:t>
            </a:r>
            <a:r>
              <a:rPr kumimoji="1" lang="en-GB" altLang="zh-TW" sz="2200" b="0">
                <a:solidFill>
                  <a:schemeClr val="bg1"/>
                </a:solidFill>
                <a:latin typeface="Tahoma" pitchFamily="34" charset="0"/>
              </a:rPr>
              <a:t>(Note: required owners’ concern)</a:t>
            </a:r>
            <a:r>
              <a:rPr kumimoji="1" lang="en-GB" altLang="zh-TW" sz="2200" b="0" i="0">
                <a:solidFill>
                  <a:schemeClr val="bg1"/>
                </a:solidFill>
                <a:latin typeface="Tahoma" pitchFamily="34" charset="0"/>
              </a:rPr>
              <a:t>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Aerial photographs </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Survey sheets</a:t>
            </a:r>
            <a:r>
              <a:rPr kumimoji="1" lang="en-GB" altLang="zh-TW" sz="2200" b="0" i="0">
                <a:solidFill>
                  <a:schemeClr val="bg1"/>
                </a:solidFill>
                <a:latin typeface="Tahoma" pitchFamily="34" charset="0"/>
              </a:rPr>
              <a:t> </a:t>
            </a:r>
          </a:p>
        </p:txBody>
      </p:sp>
      <p:pic>
        <p:nvPicPr>
          <p:cNvPr id="172045" name="Picture 13" descr="A12-Old Survey Sheet"/>
          <p:cNvPicPr>
            <a:picLocks noChangeAspect="1" noChangeArrowheads="1"/>
          </p:cNvPicPr>
          <p:nvPr/>
        </p:nvPicPr>
        <p:blipFill>
          <a:blip r:embed="rId2"/>
          <a:srcRect/>
          <a:stretch>
            <a:fillRect/>
          </a:stretch>
        </p:blipFill>
        <p:spPr bwMode="auto">
          <a:xfrm>
            <a:off x="4735513" y="2133600"/>
            <a:ext cx="4679950" cy="34988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1011"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Office(DLO)</a:t>
            </a:r>
            <a:endParaRPr kumimoji="1" lang="zh-TW" altLang="en-US" sz="4400" b="0" i="0" u="sng">
              <a:solidFill>
                <a:schemeClr val="bg1"/>
              </a:solidFill>
              <a:latin typeface="Arial Black" pitchFamily="34" charset="0"/>
            </a:endParaRPr>
          </a:p>
        </p:txBody>
      </p:sp>
      <p:sp>
        <p:nvSpPr>
          <p:cNvPr id="171012" name="Rectangle 4"/>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 Book (i.e. Government Rent Roll) </a:t>
            </a:r>
            <a:r>
              <a:rPr kumimoji="1" lang="en-GB" altLang="zh-TW" sz="2200" b="0">
                <a:solidFill>
                  <a:schemeClr val="bg1"/>
                </a:solidFill>
                <a:latin typeface="Tahoma" pitchFamily="34" charset="0"/>
              </a:rPr>
              <a:t>(Note: required owners’ concern)</a:t>
            </a:r>
            <a:r>
              <a:rPr kumimoji="1" lang="en-GB" altLang="zh-TW" sz="2200" b="0" i="0">
                <a:solidFill>
                  <a:schemeClr val="bg1"/>
                </a:solidFill>
                <a:latin typeface="Tahoma" pitchFamily="34" charset="0"/>
              </a:rPr>
              <a:t>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Aerial photographs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Survey sheets </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DSO Computation folders</a:t>
            </a:r>
          </a:p>
        </p:txBody>
      </p:sp>
      <p:pic>
        <p:nvPicPr>
          <p:cNvPr id="171018" name="Picture 10" descr="A13-Computation Folder"/>
          <p:cNvPicPr>
            <a:picLocks noChangeAspect="1" noChangeArrowheads="1"/>
          </p:cNvPicPr>
          <p:nvPr/>
        </p:nvPicPr>
        <p:blipFill>
          <a:blip r:embed="rId2"/>
          <a:srcRect/>
          <a:stretch>
            <a:fillRect/>
          </a:stretch>
        </p:blipFill>
        <p:spPr bwMode="auto">
          <a:xfrm>
            <a:off x="5527675" y="1773238"/>
            <a:ext cx="3116263" cy="43926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84325" name="Rectangle 5"/>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sp>
        <p:nvSpPr>
          <p:cNvPr id="184326" name="Rectangle 6"/>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 Book (i.e. Government Rent Roll) </a:t>
            </a:r>
            <a:r>
              <a:rPr kumimoji="1" lang="en-GB" altLang="zh-TW" sz="2200" b="0">
                <a:solidFill>
                  <a:schemeClr val="bg1"/>
                </a:solidFill>
                <a:latin typeface="Tahoma" pitchFamily="34" charset="0"/>
              </a:rPr>
              <a:t>(Note: required owners’ concern)</a:t>
            </a:r>
            <a:r>
              <a:rPr kumimoji="1" lang="en-GB" altLang="zh-TW" sz="2200" b="0" i="0">
                <a:solidFill>
                  <a:schemeClr val="bg1"/>
                </a:solidFill>
                <a:latin typeface="Tahoma" pitchFamily="34" charset="0"/>
              </a:rPr>
              <a:t>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Aerial photographs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Survey sheets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DSO Computation folders</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Survey Record Plans and Land Boundary Plans </a:t>
            </a:r>
          </a:p>
          <a:p>
            <a:pPr marL="342900" indent="-342900" algn="l">
              <a:lnSpc>
                <a:spcPct val="100000"/>
              </a:lnSpc>
              <a:buFont typeface="Wingdings" pitchFamily="2" charset="2"/>
              <a:buChar char="l"/>
            </a:pPr>
            <a:endParaRPr kumimoji="1" lang="en-GB" altLang="zh-TW" sz="2200" b="0" i="0">
              <a:solidFill>
                <a:schemeClr val="bg1"/>
              </a:solidFill>
              <a:latin typeface="Tahoma" pitchFamily="34" charset="0"/>
            </a:endParaRPr>
          </a:p>
        </p:txBody>
      </p:sp>
      <p:pic>
        <p:nvPicPr>
          <p:cNvPr id="184332" name="Picture 12" descr="A14-Survey Record Plan"/>
          <p:cNvPicPr>
            <a:picLocks noChangeAspect="1" noChangeArrowheads="1"/>
          </p:cNvPicPr>
          <p:nvPr/>
        </p:nvPicPr>
        <p:blipFill>
          <a:blip r:embed="rId2"/>
          <a:srcRect/>
          <a:stretch>
            <a:fillRect/>
          </a:stretch>
        </p:blipFill>
        <p:spPr bwMode="auto">
          <a:xfrm>
            <a:off x="6103938" y="3789363"/>
            <a:ext cx="3384550" cy="2357437"/>
          </a:xfrm>
          <a:prstGeom prst="rect">
            <a:avLst/>
          </a:prstGeom>
          <a:noFill/>
        </p:spPr>
      </p:pic>
      <p:pic>
        <p:nvPicPr>
          <p:cNvPr id="184333" name="Picture 13" descr="A15-Land Boundary Plan"/>
          <p:cNvPicPr>
            <a:picLocks noChangeAspect="1" noChangeArrowheads="1"/>
          </p:cNvPicPr>
          <p:nvPr/>
        </p:nvPicPr>
        <p:blipFill>
          <a:blip r:embed="rId3"/>
          <a:srcRect/>
          <a:stretch>
            <a:fillRect/>
          </a:stretch>
        </p:blipFill>
        <p:spPr bwMode="auto">
          <a:xfrm>
            <a:off x="4664075" y="1916113"/>
            <a:ext cx="3024188" cy="21145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85347"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sp>
        <p:nvSpPr>
          <p:cNvPr id="185348" name="Rectangle 4"/>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 Book (i.e. Government Rent Roll) </a:t>
            </a:r>
            <a:r>
              <a:rPr kumimoji="1" lang="en-GB" altLang="zh-TW" sz="2200" b="0">
                <a:solidFill>
                  <a:schemeClr val="bg1"/>
                </a:solidFill>
                <a:latin typeface="Tahoma" pitchFamily="34" charset="0"/>
              </a:rPr>
              <a:t>(Note: required owners’ concern)</a:t>
            </a:r>
            <a:r>
              <a:rPr kumimoji="1" lang="en-GB" altLang="zh-TW" sz="2200" b="0" i="0">
                <a:solidFill>
                  <a:schemeClr val="bg1"/>
                </a:solidFill>
                <a:latin typeface="Tahoma" pitchFamily="34" charset="0"/>
              </a:rPr>
              <a:t>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Aerial photographs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Survey sheets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DSO Computation folders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Survey Record Plans and Land Boundary Plans </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Control Traverse Stations </a:t>
            </a:r>
          </a:p>
        </p:txBody>
      </p:sp>
      <p:pic>
        <p:nvPicPr>
          <p:cNvPr id="185349" name="Picture 5" descr="A16-Control Traverse Station"/>
          <p:cNvPicPr>
            <a:picLocks noChangeAspect="1" noChangeArrowheads="1"/>
          </p:cNvPicPr>
          <p:nvPr/>
        </p:nvPicPr>
        <p:blipFill>
          <a:blip r:embed="rId2"/>
          <a:srcRect/>
          <a:stretch>
            <a:fillRect/>
          </a:stretch>
        </p:blipFill>
        <p:spPr bwMode="auto">
          <a:xfrm>
            <a:off x="5527675" y="1773238"/>
            <a:ext cx="3001963" cy="42481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33" name="Picture 13" descr="Background-Cover"/>
          <p:cNvPicPr>
            <a:picLocks noChangeAspect="1" noChangeArrowheads="1"/>
          </p:cNvPicPr>
          <p:nvPr/>
        </p:nvPicPr>
        <p:blipFill>
          <a:blip r:embed="rId3"/>
          <a:srcRect/>
          <a:stretch>
            <a:fillRect/>
          </a:stretch>
        </p:blipFill>
        <p:spPr bwMode="auto">
          <a:xfrm>
            <a:off x="0" y="0"/>
            <a:ext cx="9902825" cy="6889750"/>
          </a:xfrm>
          <a:prstGeom prst="rect">
            <a:avLst/>
          </a:prstGeom>
          <a:noFill/>
        </p:spPr>
      </p:pic>
      <p:sp>
        <p:nvSpPr>
          <p:cNvPr id="30728" name="Rectangle 8"/>
          <p:cNvSpPr>
            <a:spLocks noGrp="1" noChangeArrowheads="1"/>
          </p:cNvSpPr>
          <p:nvPr>
            <p:ph type="title"/>
          </p:nvPr>
        </p:nvSpPr>
        <p:spPr>
          <a:xfrm>
            <a:off x="1063625" y="620713"/>
            <a:ext cx="7773988" cy="457200"/>
          </a:xfrm>
          <a:noFill/>
          <a:ln/>
        </p:spPr>
        <p:txBody>
          <a:bodyPr/>
          <a:lstStyle/>
          <a:p>
            <a:pPr algn="ctr"/>
            <a:r>
              <a:rPr lang="en-US" altLang="zh-TW" sz="3000"/>
              <a:t>Outline </a:t>
            </a:r>
          </a:p>
        </p:txBody>
      </p:sp>
      <p:sp>
        <p:nvSpPr>
          <p:cNvPr id="30729" name="Rectangle 9"/>
          <p:cNvSpPr>
            <a:spLocks noGrp="1" noChangeArrowheads="1"/>
          </p:cNvSpPr>
          <p:nvPr>
            <p:ph type="body" idx="1"/>
          </p:nvPr>
        </p:nvSpPr>
        <p:spPr>
          <a:xfrm>
            <a:off x="1063625" y="1052513"/>
            <a:ext cx="7697788" cy="5184775"/>
          </a:xfrm>
          <a:noFill/>
          <a:ln/>
        </p:spPr>
        <p:txBody>
          <a:bodyPr/>
          <a:lstStyle/>
          <a:p>
            <a:pPr algn="just">
              <a:lnSpc>
                <a:spcPct val="130000"/>
              </a:lnSpc>
              <a:buFont typeface="Symbol" pitchFamily="18" charset="2"/>
              <a:buChar char="·"/>
            </a:pPr>
            <a:r>
              <a:rPr lang="en-US" altLang="zh-TW" sz="2200" b="1">
                <a:solidFill>
                  <a:srgbClr val="0000FF"/>
                </a:solidFill>
                <a:latin typeface="Arial" charset="0"/>
                <a:ea typeface="新細明體" pitchFamily="18" charset="-120"/>
              </a:rPr>
              <a:t>Introduction </a:t>
            </a:r>
          </a:p>
          <a:p>
            <a:pPr algn="just">
              <a:lnSpc>
                <a:spcPct val="130000"/>
              </a:lnSpc>
              <a:buFont typeface="Symbol" pitchFamily="18" charset="2"/>
              <a:buChar char="·"/>
            </a:pPr>
            <a:r>
              <a:rPr lang="en-US" altLang="zh-TW" sz="2200" b="1">
                <a:solidFill>
                  <a:srgbClr val="0000FF"/>
                </a:solidFill>
                <a:latin typeface="Arial" charset="0"/>
                <a:ea typeface="新細明體" pitchFamily="18" charset="-120"/>
              </a:rPr>
              <a:t>Land Record Search</a:t>
            </a:r>
          </a:p>
          <a:p>
            <a:pPr algn="just">
              <a:lnSpc>
                <a:spcPct val="130000"/>
              </a:lnSpc>
              <a:buFont typeface="Symbol" pitchFamily="18" charset="2"/>
              <a:buChar char="·"/>
            </a:pPr>
            <a:r>
              <a:rPr lang="en-US" altLang="zh-TW" sz="2200" b="1">
                <a:solidFill>
                  <a:srgbClr val="0000FF"/>
                </a:solidFill>
                <a:latin typeface="Arial" charset="0"/>
                <a:ea typeface="新細明體" pitchFamily="18" charset="-120"/>
              </a:rPr>
              <a:t>Site Visit and Planning</a:t>
            </a:r>
          </a:p>
          <a:p>
            <a:pPr>
              <a:lnSpc>
                <a:spcPct val="130000"/>
              </a:lnSpc>
              <a:buFont typeface="Symbol" pitchFamily="18" charset="2"/>
              <a:buChar char="·"/>
            </a:pPr>
            <a:r>
              <a:rPr lang="en-US" altLang="zh-TW" sz="2200" b="1">
                <a:solidFill>
                  <a:srgbClr val="0000FF"/>
                </a:solidFill>
                <a:latin typeface="Arial" charset="0"/>
                <a:ea typeface="新細明體" pitchFamily="18" charset="-120"/>
              </a:rPr>
              <a:t>Instrumentation Preparation</a:t>
            </a:r>
          </a:p>
          <a:p>
            <a:pPr>
              <a:lnSpc>
                <a:spcPct val="130000"/>
              </a:lnSpc>
              <a:buFont typeface="Symbol" pitchFamily="18" charset="2"/>
              <a:buChar char="·"/>
            </a:pPr>
            <a:r>
              <a:rPr lang="en-US" altLang="zh-TW" sz="2200" b="1">
                <a:solidFill>
                  <a:srgbClr val="0000FF"/>
                </a:solidFill>
                <a:latin typeface="Arial" charset="0"/>
                <a:ea typeface="新細明體" pitchFamily="18" charset="-120"/>
              </a:rPr>
              <a:t>Field Survey</a:t>
            </a:r>
          </a:p>
          <a:p>
            <a:pPr>
              <a:lnSpc>
                <a:spcPct val="130000"/>
              </a:lnSpc>
              <a:buFont typeface="Symbol" pitchFamily="18" charset="2"/>
              <a:buChar char="·"/>
            </a:pPr>
            <a:r>
              <a:rPr lang="en-US" altLang="zh-TW" sz="2200" b="1">
                <a:solidFill>
                  <a:srgbClr val="0000FF"/>
                </a:solidFill>
                <a:latin typeface="Arial" charset="0"/>
                <a:ea typeface="新細明體" pitchFamily="18" charset="-120"/>
              </a:rPr>
              <a:t>Data Download and Reduction</a:t>
            </a:r>
          </a:p>
          <a:p>
            <a:pPr>
              <a:lnSpc>
                <a:spcPct val="130000"/>
              </a:lnSpc>
              <a:buFont typeface="Symbol" pitchFamily="18" charset="2"/>
              <a:buChar char="·"/>
            </a:pPr>
            <a:r>
              <a:rPr lang="en-US" altLang="zh-TW" sz="2200" b="1">
                <a:solidFill>
                  <a:srgbClr val="0000FF"/>
                </a:solidFill>
                <a:latin typeface="Arial" charset="0"/>
                <a:ea typeface="新細明體" pitchFamily="18" charset="-120"/>
              </a:rPr>
              <a:t>Field Checking</a:t>
            </a:r>
          </a:p>
          <a:p>
            <a:pPr>
              <a:lnSpc>
                <a:spcPct val="130000"/>
              </a:lnSpc>
              <a:buFont typeface="Symbol" pitchFamily="18" charset="2"/>
              <a:buChar char="·"/>
            </a:pPr>
            <a:r>
              <a:rPr lang="en-US" altLang="zh-TW" sz="2200" b="1">
                <a:solidFill>
                  <a:srgbClr val="0000FF"/>
                </a:solidFill>
                <a:latin typeface="Arial" charset="0"/>
                <a:ea typeface="新細明體" pitchFamily="18" charset="-120"/>
              </a:rPr>
              <a:t>Boundary Redefinition</a:t>
            </a:r>
          </a:p>
          <a:p>
            <a:pPr>
              <a:lnSpc>
                <a:spcPct val="130000"/>
              </a:lnSpc>
              <a:buFont typeface="Symbol" pitchFamily="18" charset="2"/>
              <a:buChar char="·"/>
            </a:pPr>
            <a:r>
              <a:rPr lang="en-US" altLang="zh-TW" sz="2200" b="1">
                <a:solidFill>
                  <a:srgbClr val="0000FF"/>
                </a:solidFill>
                <a:latin typeface="Arial" charset="0"/>
                <a:ea typeface="新細明體" pitchFamily="18" charset="-120"/>
              </a:rPr>
              <a:t>Plan Production and Report Writing</a:t>
            </a:r>
          </a:p>
          <a:p>
            <a:pPr>
              <a:lnSpc>
                <a:spcPct val="130000"/>
              </a:lnSpc>
              <a:buFont typeface="Symbol" pitchFamily="18" charset="2"/>
              <a:buChar char="·"/>
            </a:pPr>
            <a:r>
              <a:rPr lang="en-US" altLang="zh-TW" sz="2200" b="1">
                <a:solidFill>
                  <a:srgbClr val="0000FF"/>
                </a:solidFill>
                <a:latin typeface="Arial" charset="0"/>
                <a:ea typeface="新細明體" pitchFamily="18" charset="-120"/>
              </a:rPr>
              <a:t>Q&amp;A</a:t>
            </a:r>
            <a:endParaRPr lang="zh-TW" altLang="en-US" sz="22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0729">
                                            <p:txEl>
                                              <p:pRg st="0" end="0"/>
                                            </p:txEl>
                                          </p:spTgt>
                                        </p:tgtEl>
                                        <p:attrNameLst>
                                          <p:attrName>style.visibility</p:attrName>
                                        </p:attrNameLst>
                                      </p:cBhvr>
                                      <p:to>
                                        <p:strVal val="visible"/>
                                      </p:to>
                                    </p:set>
                                    <p:anim calcmode="lin" valueType="num">
                                      <p:cBhvr additive="base">
                                        <p:cTn id="7" dur="500" fill="hold"/>
                                        <p:tgtEl>
                                          <p:spTgt spid="307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30729">
                                            <p:txEl>
                                              <p:pRg st="1" end="1"/>
                                            </p:txEl>
                                          </p:spTgt>
                                        </p:tgtEl>
                                        <p:attrNameLst>
                                          <p:attrName>style.visibility</p:attrName>
                                        </p:attrNameLst>
                                      </p:cBhvr>
                                      <p:to>
                                        <p:strVal val="visible"/>
                                      </p:to>
                                    </p:set>
                                    <p:anim calcmode="lin" valueType="num">
                                      <p:cBhvr additive="base">
                                        <p:cTn id="12" dur="500" fill="hold"/>
                                        <p:tgtEl>
                                          <p:spTgt spid="3072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072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500"/>
                                  </p:stCondLst>
                                  <p:childTnLst>
                                    <p:set>
                                      <p:cBhvr>
                                        <p:cTn id="16" dur="1" fill="hold">
                                          <p:stCondLst>
                                            <p:cond delay="0"/>
                                          </p:stCondLst>
                                        </p:cTn>
                                        <p:tgtEl>
                                          <p:spTgt spid="30729">
                                            <p:txEl>
                                              <p:pRg st="2" end="2"/>
                                            </p:txEl>
                                          </p:spTgt>
                                        </p:tgtEl>
                                        <p:attrNameLst>
                                          <p:attrName>style.visibility</p:attrName>
                                        </p:attrNameLst>
                                      </p:cBhvr>
                                      <p:to>
                                        <p:strVal val="visible"/>
                                      </p:to>
                                    </p:set>
                                    <p:anim calcmode="lin" valueType="num">
                                      <p:cBhvr additive="base">
                                        <p:cTn id="17" dur="500" fill="hold"/>
                                        <p:tgtEl>
                                          <p:spTgt spid="3072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072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500"/>
                                  </p:stCondLst>
                                  <p:childTnLst>
                                    <p:set>
                                      <p:cBhvr>
                                        <p:cTn id="21" dur="1" fill="hold">
                                          <p:stCondLst>
                                            <p:cond delay="0"/>
                                          </p:stCondLst>
                                        </p:cTn>
                                        <p:tgtEl>
                                          <p:spTgt spid="30729">
                                            <p:txEl>
                                              <p:pRg st="3" end="3"/>
                                            </p:txEl>
                                          </p:spTgt>
                                        </p:tgtEl>
                                        <p:attrNameLst>
                                          <p:attrName>style.visibility</p:attrName>
                                        </p:attrNameLst>
                                      </p:cBhvr>
                                      <p:to>
                                        <p:strVal val="visible"/>
                                      </p:to>
                                    </p:set>
                                    <p:anim calcmode="lin" valueType="num">
                                      <p:cBhvr additive="base">
                                        <p:cTn id="22" dur="500" fill="hold"/>
                                        <p:tgtEl>
                                          <p:spTgt spid="3072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0729">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500"/>
                                  </p:stCondLst>
                                  <p:childTnLst>
                                    <p:set>
                                      <p:cBhvr>
                                        <p:cTn id="26" dur="1" fill="hold">
                                          <p:stCondLst>
                                            <p:cond delay="0"/>
                                          </p:stCondLst>
                                        </p:cTn>
                                        <p:tgtEl>
                                          <p:spTgt spid="30729">
                                            <p:txEl>
                                              <p:pRg st="4" end="4"/>
                                            </p:txEl>
                                          </p:spTgt>
                                        </p:tgtEl>
                                        <p:attrNameLst>
                                          <p:attrName>style.visibility</p:attrName>
                                        </p:attrNameLst>
                                      </p:cBhvr>
                                      <p:to>
                                        <p:strVal val="visible"/>
                                      </p:to>
                                    </p:set>
                                    <p:anim calcmode="lin" valueType="num">
                                      <p:cBhvr additive="base">
                                        <p:cTn id="27" dur="500" fill="hold"/>
                                        <p:tgtEl>
                                          <p:spTgt spid="3072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0729">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500"/>
                                  </p:stCondLst>
                                  <p:childTnLst>
                                    <p:set>
                                      <p:cBhvr>
                                        <p:cTn id="31" dur="1" fill="hold">
                                          <p:stCondLst>
                                            <p:cond delay="0"/>
                                          </p:stCondLst>
                                        </p:cTn>
                                        <p:tgtEl>
                                          <p:spTgt spid="30729">
                                            <p:txEl>
                                              <p:pRg st="5" end="5"/>
                                            </p:txEl>
                                          </p:spTgt>
                                        </p:tgtEl>
                                        <p:attrNameLst>
                                          <p:attrName>style.visibility</p:attrName>
                                        </p:attrNameLst>
                                      </p:cBhvr>
                                      <p:to>
                                        <p:strVal val="visible"/>
                                      </p:to>
                                    </p:set>
                                    <p:anim calcmode="lin" valueType="num">
                                      <p:cBhvr additive="base">
                                        <p:cTn id="32" dur="500" fill="hold"/>
                                        <p:tgtEl>
                                          <p:spTgt spid="30729">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0729">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500"/>
                                  </p:stCondLst>
                                  <p:childTnLst>
                                    <p:set>
                                      <p:cBhvr>
                                        <p:cTn id="36" dur="1" fill="hold">
                                          <p:stCondLst>
                                            <p:cond delay="0"/>
                                          </p:stCondLst>
                                        </p:cTn>
                                        <p:tgtEl>
                                          <p:spTgt spid="30729">
                                            <p:txEl>
                                              <p:pRg st="6" end="6"/>
                                            </p:txEl>
                                          </p:spTgt>
                                        </p:tgtEl>
                                        <p:attrNameLst>
                                          <p:attrName>style.visibility</p:attrName>
                                        </p:attrNameLst>
                                      </p:cBhvr>
                                      <p:to>
                                        <p:strVal val="visible"/>
                                      </p:to>
                                    </p:set>
                                    <p:anim calcmode="lin" valueType="num">
                                      <p:cBhvr additive="base">
                                        <p:cTn id="37" dur="500" fill="hold"/>
                                        <p:tgtEl>
                                          <p:spTgt spid="3072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9">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500"/>
                                  </p:stCondLst>
                                  <p:childTnLst>
                                    <p:set>
                                      <p:cBhvr>
                                        <p:cTn id="41" dur="1" fill="hold">
                                          <p:stCondLst>
                                            <p:cond delay="0"/>
                                          </p:stCondLst>
                                        </p:cTn>
                                        <p:tgtEl>
                                          <p:spTgt spid="30729">
                                            <p:txEl>
                                              <p:pRg st="7" end="7"/>
                                            </p:txEl>
                                          </p:spTgt>
                                        </p:tgtEl>
                                        <p:attrNameLst>
                                          <p:attrName>style.visibility</p:attrName>
                                        </p:attrNameLst>
                                      </p:cBhvr>
                                      <p:to>
                                        <p:strVal val="visible"/>
                                      </p:to>
                                    </p:set>
                                    <p:anim calcmode="lin" valueType="num">
                                      <p:cBhvr additive="base">
                                        <p:cTn id="42" dur="500" fill="hold"/>
                                        <p:tgtEl>
                                          <p:spTgt spid="30729">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0729">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grpId="0" nodeType="afterEffect">
                                  <p:stCondLst>
                                    <p:cond delay="500"/>
                                  </p:stCondLst>
                                  <p:childTnLst>
                                    <p:set>
                                      <p:cBhvr>
                                        <p:cTn id="46" dur="1" fill="hold">
                                          <p:stCondLst>
                                            <p:cond delay="0"/>
                                          </p:stCondLst>
                                        </p:cTn>
                                        <p:tgtEl>
                                          <p:spTgt spid="30729">
                                            <p:txEl>
                                              <p:pRg st="8" end="8"/>
                                            </p:txEl>
                                          </p:spTgt>
                                        </p:tgtEl>
                                        <p:attrNameLst>
                                          <p:attrName>style.visibility</p:attrName>
                                        </p:attrNameLst>
                                      </p:cBhvr>
                                      <p:to>
                                        <p:strVal val="visible"/>
                                      </p:to>
                                    </p:set>
                                    <p:anim calcmode="lin" valueType="num">
                                      <p:cBhvr additive="base">
                                        <p:cTn id="47" dur="500" fill="hold"/>
                                        <p:tgtEl>
                                          <p:spTgt spid="3072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0729">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8" fill="hold" grpId="0" nodeType="afterEffect">
                                  <p:stCondLst>
                                    <p:cond delay="500"/>
                                  </p:stCondLst>
                                  <p:childTnLst>
                                    <p:set>
                                      <p:cBhvr>
                                        <p:cTn id="51" dur="1" fill="hold">
                                          <p:stCondLst>
                                            <p:cond delay="0"/>
                                          </p:stCondLst>
                                        </p:cTn>
                                        <p:tgtEl>
                                          <p:spTgt spid="30729">
                                            <p:txEl>
                                              <p:pRg st="9" end="9"/>
                                            </p:txEl>
                                          </p:spTgt>
                                        </p:tgtEl>
                                        <p:attrNameLst>
                                          <p:attrName>style.visibility</p:attrName>
                                        </p:attrNameLst>
                                      </p:cBhvr>
                                      <p:to>
                                        <p:strVal val="visible"/>
                                      </p:to>
                                    </p:set>
                                    <p:anim calcmode="lin" valueType="num">
                                      <p:cBhvr additive="base">
                                        <p:cTn id="52" dur="500" fill="hold"/>
                                        <p:tgtEl>
                                          <p:spTgt spid="30729">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072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build="p" autoUpdateAnimBg="0" advAuto="5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89443"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189444"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Schedule of Block Government Lease</a:t>
            </a:r>
          </a:p>
        </p:txBody>
      </p:sp>
      <p:pic>
        <p:nvPicPr>
          <p:cNvPr id="189446" name="Picture 6" descr="B1-Lot%20Schedule"/>
          <p:cNvPicPr>
            <a:picLocks noChangeAspect="1" noChangeArrowheads="1"/>
          </p:cNvPicPr>
          <p:nvPr/>
        </p:nvPicPr>
        <p:blipFill>
          <a:blip r:embed="rId2"/>
          <a:srcRect/>
          <a:stretch>
            <a:fillRect/>
          </a:stretch>
        </p:blipFill>
        <p:spPr bwMode="auto">
          <a:xfrm>
            <a:off x="4303713" y="1844675"/>
            <a:ext cx="4968875"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14371"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314372"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Schedule of Block Government Lease</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Land Register </a:t>
            </a:r>
          </a:p>
        </p:txBody>
      </p:sp>
      <p:pic>
        <p:nvPicPr>
          <p:cNvPr id="314375" name="Picture 7" descr="B2-Land Register"/>
          <p:cNvPicPr>
            <a:picLocks noChangeAspect="1" noChangeArrowheads="1"/>
          </p:cNvPicPr>
          <p:nvPr/>
        </p:nvPicPr>
        <p:blipFill>
          <a:blip r:embed="rId2"/>
          <a:srcRect/>
          <a:stretch>
            <a:fillRect/>
          </a:stretch>
        </p:blipFill>
        <p:spPr bwMode="auto">
          <a:xfrm>
            <a:off x="4159250" y="2060575"/>
            <a:ext cx="5040313" cy="35512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15395"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315396"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Schedule of Block Government Lease</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Land Register </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Relevant Memorials</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Deeds, division of property</a:t>
            </a:r>
          </a:p>
        </p:txBody>
      </p:sp>
      <p:pic>
        <p:nvPicPr>
          <p:cNvPr id="315400" name="Picture 8" descr="B3-Division of Property"/>
          <p:cNvPicPr>
            <a:picLocks noChangeAspect="1" noChangeArrowheads="1"/>
          </p:cNvPicPr>
          <p:nvPr/>
        </p:nvPicPr>
        <p:blipFill>
          <a:blip r:embed="rId2"/>
          <a:srcRect/>
          <a:stretch>
            <a:fillRect/>
          </a:stretch>
        </p:blipFill>
        <p:spPr bwMode="auto">
          <a:xfrm>
            <a:off x="3943350" y="3644900"/>
            <a:ext cx="4392613" cy="2744788"/>
          </a:xfrm>
          <a:prstGeom prst="rect">
            <a:avLst/>
          </a:prstGeom>
          <a:noFill/>
        </p:spPr>
      </p:pic>
      <p:pic>
        <p:nvPicPr>
          <p:cNvPr id="315407" name="Picture 15" descr="B9-Grant Document"/>
          <p:cNvPicPr>
            <a:picLocks noChangeAspect="1" noChangeArrowheads="1"/>
          </p:cNvPicPr>
          <p:nvPr/>
        </p:nvPicPr>
        <p:blipFill>
          <a:blip r:embed="rId3"/>
          <a:srcRect/>
          <a:stretch>
            <a:fillRect/>
          </a:stretch>
        </p:blipFill>
        <p:spPr bwMode="auto">
          <a:xfrm>
            <a:off x="7054850" y="1989138"/>
            <a:ext cx="2847975" cy="37528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28707"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328708"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Schedule of Block Government Lease</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Land Register </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Relevant Memorials</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Deeds, division of property</a:t>
            </a:r>
          </a:p>
        </p:txBody>
      </p:sp>
      <p:pic>
        <p:nvPicPr>
          <p:cNvPr id="328711" name="Picture 7" descr="03-IL520 Indenture"/>
          <p:cNvPicPr>
            <a:picLocks noChangeAspect="1" noChangeArrowheads="1"/>
          </p:cNvPicPr>
          <p:nvPr/>
        </p:nvPicPr>
        <p:blipFill>
          <a:blip r:embed="rId2"/>
          <a:srcRect/>
          <a:stretch>
            <a:fillRect/>
          </a:stretch>
        </p:blipFill>
        <p:spPr bwMode="auto">
          <a:xfrm>
            <a:off x="4879975" y="260350"/>
            <a:ext cx="4537075" cy="60086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16419"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316420"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Schedule of Block Government Lease</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Land Register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Relevant Memorials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Deeds, division of property</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Division/ assignment plans</a:t>
            </a:r>
          </a:p>
        </p:txBody>
      </p:sp>
      <p:pic>
        <p:nvPicPr>
          <p:cNvPr id="316425" name="Picture 9" descr="B4-Assignment Plan"/>
          <p:cNvPicPr>
            <a:picLocks noChangeAspect="1" noChangeArrowheads="1"/>
          </p:cNvPicPr>
          <p:nvPr/>
        </p:nvPicPr>
        <p:blipFill>
          <a:blip r:embed="rId2"/>
          <a:srcRect/>
          <a:stretch>
            <a:fillRect/>
          </a:stretch>
        </p:blipFill>
        <p:spPr bwMode="auto">
          <a:xfrm>
            <a:off x="4806950" y="1628775"/>
            <a:ext cx="2952750" cy="3933825"/>
          </a:xfrm>
          <a:prstGeom prst="rect">
            <a:avLst/>
          </a:prstGeom>
          <a:noFill/>
        </p:spPr>
      </p:pic>
      <p:pic>
        <p:nvPicPr>
          <p:cNvPr id="316426" name="Picture 10" descr="B5-Division Plan"/>
          <p:cNvPicPr>
            <a:picLocks noChangeAspect="1" noChangeArrowheads="1"/>
          </p:cNvPicPr>
          <p:nvPr/>
        </p:nvPicPr>
        <p:blipFill>
          <a:blip r:embed="rId3"/>
          <a:srcRect/>
          <a:stretch>
            <a:fillRect/>
          </a:stretch>
        </p:blipFill>
        <p:spPr bwMode="auto">
          <a:xfrm>
            <a:off x="7542213" y="3429000"/>
            <a:ext cx="2360612" cy="28305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17443"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317444"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Schedule of Block Government Lease</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Land Register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Relevant Memorials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Deeds, division of property</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Division/ assignment plans</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Resumption plans</a:t>
            </a:r>
          </a:p>
        </p:txBody>
      </p:sp>
      <p:pic>
        <p:nvPicPr>
          <p:cNvPr id="317451" name="Picture 11" descr="B6-Resumption Plan"/>
          <p:cNvPicPr>
            <a:picLocks noChangeAspect="1" noChangeArrowheads="1"/>
          </p:cNvPicPr>
          <p:nvPr/>
        </p:nvPicPr>
        <p:blipFill>
          <a:blip r:embed="rId2"/>
          <a:srcRect/>
          <a:stretch>
            <a:fillRect/>
          </a:stretch>
        </p:blipFill>
        <p:spPr bwMode="auto">
          <a:xfrm>
            <a:off x="5238750" y="1844675"/>
            <a:ext cx="3973513" cy="41290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18467"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318468"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Schedule of Block Government Lease</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Land Register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Relevant Memorials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Deeds, division of property</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Division/ assignment plans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Resumption plans</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Memorial forms</a:t>
            </a:r>
          </a:p>
        </p:txBody>
      </p:sp>
      <p:pic>
        <p:nvPicPr>
          <p:cNvPr id="318476" name="Picture 12" descr="B7-Memorial Form"/>
          <p:cNvPicPr>
            <a:picLocks noChangeAspect="1" noChangeArrowheads="1"/>
          </p:cNvPicPr>
          <p:nvPr/>
        </p:nvPicPr>
        <p:blipFill>
          <a:blip r:embed="rId2"/>
          <a:srcRect/>
          <a:stretch>
            <a:fillRect/>
          </a:stretch>
        </p:blipFill>
        <p:spPr bwMode="auto">
          <a:xfrm>
            <a:off x="5672138" y="1844675"/>
            <a:ext cx="3113087" cy="439261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19491"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319492"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Schedule of Block Government Lease</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Land Register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Relevant Memorials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Deeds, division of property</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Division/ assignment plans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Resumption plans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Memorial forms</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New Grant Register (for New Grant lots only)</a:t>
            </a:r>
          </a:p>
        </p:txBody>
      </p:sp>
      <p:pic>
        <p:nvPicPr>
          <p:cNvPr id="319502" name="Picture 14" descr="B9-Grant Document"/>
          <p:cNvPicPr>
            <a:picLocks noChangeAspect="1" noChangeArrowheads="1"/>
          </p:cNvPicPr>
          <p:nvPr/>
        </p:nvPicPr>
        <p:blipFill>
          <a:blip r:embed="rId2"/>
          <a:srcRect/>
          <a:stretch>
            <a:fillRect/>
          </a:stretch>
        </p:blipFill>
        <p:spPr bwMode="auto">
          <a:xfrm>
            <a:off x="5527675" y="1628775"/>
            <a:ext cx="3482975" cy="45894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20515"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Land Registry</a:t>
            </a:r>
            <a:endParaRPr kumimoji="1" lang="zh-TW" altLang="en-US" sz="4400" b="0" i="0" u="sng">
              <a:solidFill>
                <a:schemeClr val="bg1"/>
              </a:solidFill>
              <a:latin typeface="Arial Black" pitchFamily="34" charset="0"/>
            </a:endParaRPr>
          </a:p>
        </p:txBody>
      </p:sp>
      <p:sp>
        <p:nvSpPr>
          <p:cNvPr id="320516"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Schedule of Block Government Lease</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Land Register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Relevant Memorials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Deeds, division of property</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Division/ assignment plans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Resumption plans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Memorial forms</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New Grant Register (for New Grant lots only)</a:t>
            </a:r>
          </a:p>
          <a:p>
            <a:pPr marL="342900" indent="-342900" algn="l">
              <a:lnSpc>
                <a:spcPct val="100000"/>
              </a:lnSpc>
              <a:buFont typeface="Wingdings" pitchFamily="2" charset="2"/>
              <a:buChar char="l"/>
            </a:pPr>
            <a:r>
              <a:rPr kumimoji="1" lang="en-GB" altLang="zh-TW" sz="2200" b="0" i="0">
                <a:solidFill>
                  <a:srgbClr val="FF0000"/>
                </a:solidFill>
                <a:latin typeface="Tahoma" pitchFamily="34" charset="0"/>
              </a:rPr>
              <a:t>Copies of original plans and deeds (e.g. Grant plans)</a:t>
            </a:r>
          </a:p>
        </p:txBody>
      </p:sp>
      <p:pic>
        <p:nvPicPr>
          <p:cNvPr id="320518" name="Picture 6" descr="B10-Grant Plan"/>
          <p:cNvPicPr>
            <a:picLocks noChangeAspect="1" noChangeArrowheads="1"/>
          </p:cNvPicPr>
          <p:nvPr/>
        </p:nvPicPr>
        <p:blipFill>
          <a:blip r:embed="rId2"/>
          <a:srcRect/>
          <a:stretch>
            <a:fillRect/>
          </a:stretch>
        </p:blipFill>
        <p:spPr bwMode="auto">
          <a:xfrm>
            <a:off x="5311775" y="2205038"/>
            <a:ext cx="4591050" cy="391953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327683"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Lot Owner / Occupant</a:t>
            </a:r>
            <a:endParaRPr kumimoji="1" lang="zh-TW" altLang="en-US" sz="4400" b="0" i="0" u="sng">
              <a:solidFill>
                <a:schemeClr val="bg1"/>
              </a:solidFill>
              <a:latin typeface="Arial Black" pitchFamily="34" charset="0"/>
            </a:endParaRPr>
          </a:p>
        </p:txBody>
      </p:sp>
      <p:sp>
        <p:nvSpPr>
          <p:cNvPr id="327684" name="Rectangle 4"/>
          <p:cNvSpPr>
            <a:spLocks noChangeArrowheads="1"/>
          </p:cNvSpPr>
          <p:nvPr/>
        </p:nvSpPr>
        <p:spPr bwMode="auto">
          <a:xfrm>
            <a:off x="847725" y="17002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Relevant records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e.g. Government Rent receipt, chap chiu, etc.</a:t>
            </a:r>
          </a:p>
          <a:p>
            <a:pPr marL="342900" indent="-342900" algn="l">
              <a:lnSpc>
                <a:spcPct val="100000"/>
              </a:lnSpc>
              <a:buFont typeface="Wingdings" pitchFamily="2" charset="2"/>
              <a:buChar char="l"/>
            </a:pPr>
            <a:endParaRPr kumimoji="1" lang="en-GB" altLang="zh-TW" sz="2200" b="0" i="0">
              <a:solidFill>
                <a:schemeClr val="bg1"/>
              </a:solidFill>
              <a:latin typeface="Tahoma" pitchFamily="34" charset="0"/>
            </a:endParaRPr>
          </a:p>
        </p:txBody>
      </p:sp>
      <p:pic>
        <p:nvPicPr>
          <p:cNvPr id="327687" name="Picture 7" descr="C2-Chap Chiu"/>
          <p:cNvPicPr>
            <a:picLocks noChangeAspect="1" noChangeArrowheads="1"/>
          </p:cNvPicPr>
          <p:nvPr/>
        </p:nvPicPr>
        <p:blipFill>
          <a:blip r:embed="rId2"/>
          <a:srcRect/>
          <a:stretch>
            <a:fillRect/>
          </a:stretch>
        </p:blipFill>
        <p:spPr bwMode="auto">
          <a:xfrm>
            <a:off x="5527675" y="1773238"/>
            <a:ext cx="3514725" cy="4179887"/>
          </a:xfrm>
          <a:prstGeom prst="rect">
            <a:avLst/>
          </a:prstGeom>
          <a:noFill/>
        </p:spPr>
      </p:pic>
      <p:pic>
        <p:nvPicPr>
          <p:cNvPr id="327688" name="Picture 8" descr="C1-Crown Rent Receipt"/>
          <p:cNvPicPr>
            <a:picLocks noChangeAspect="1" noChangeArrowheads="1"/>
          </p:cNvPicPr>
          <p:nvPr/>
        </p:nvPicPr>
        <p:blipFill>
          <a:blip r:embed="rId3"/>
          <a:srcRect/>
          <a:stretch>
            <a:fillRect/>
          </a:stretch>
        </p:blipFill>
        <p:spPr bwMode="auto">
          <a:xfrm>
            <a:off x="2071688" y="3141663"/>
            <a:ext cx="3624262" cy="32369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3" name="Picture 5" descr="Background-Part1"/>
          <p:cNvPicPr>
            <a:picLocks noChangeAspect="1" noChangeArrowheads="1"/>
          </p:cNvPicPr>
          <p:nvPr/>
        </p:nvPicPr>
        <p:blipFill>
          <a:blip r:embed="rId3"/>
          <a:srcRect/>
          <a:stretch>
            <a:fillRect/>
          </a:stretch>
        </p:blipFill>
        <p:spPr bwMode="auto">
          <a:xfrm>
            <a:off x="0" y="0"/>
            <a:ext cx="9902825" cy="6862763"/>
          </a:xfrm>
          <a:prstGeom prst="rect">
            <a:avLst/>
          </a:prstGeom>
          <a:noFill/>
        </p:spPr>
      </p:pic>
      <p:sp>
        <p:nvSpPr>
          <p:cNvPr id="32770" name="Rectangle 2"/>
          <p:cNvSpPr>
            <a:spLocks noGrp="1" noChangeArrowheads="1"/>
          </p:cNvSpPr>
          <p:nvPr>
            <p:ph type="title"/>
          </p:nvPr>
        </p:nvSpPr>
        <p:spPr>
          <a:xfrm>
            <a:off x="1828800" y="3124200"/>
            <a:ext cx="6189663" cy="609600"/>
          </a:xfrm>
        </p:spPr>
        <p:txBody>
          <a:bodyPr/>
          <a:lstStyle/>
          <a:p>
            <a:pPr algn="ctr"/>
            <a:r>
              <a:rPr lang="en-US" altLang="zh-TW" b="1">
                <a:solidFill>
                  <a:srgbClr val="FF0000"/>
                </a:solidFill>
                <a:latin typeface="Times New Roman" pitchFamily="18" charset="0"/>
              </a:rPr>
              <a:t>Introduction</a:t>
            </a:r>
            <a:endParaRPr lang="en-US" altLang="zh-TW">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Background-old-nt5"/>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330755" name="Rectangle 3"/>
          <p:cNvSpPr>
            <a:spLocks noChangeArrowheads="1"/>
          </p:cNvSpPr>
          <p:nvPr/>
        </p:nvSpPr>
        <p:spPr bwMode="auto">
          <a:xfrm>
            <a:off x="3124200" y="3124200"/>
            <a:ext cx="4191000" cy="609600"/>
          </a:xfrm>
          <a:prstGeom prst="rect">
            <a:avLst/>
          </a:prstGeom>
          <a:noFill/>
          <a:ln w="9525">
            <a:noFill/>
            <a:miter lim="800000"/>
            <a:headEnd/>
            <a:tailEnd/>
          </a:ln>
        </p:spPr>
        <p:txBody>
          <a:bodyPr/>
          <a:lstStyle/>
          <a:p>
            <a:pPr marL="342900" indent="-342900"/>
            <a:r>
              <a:rPr kumimoji="1" lang="en-US" altLang="zh-TW">
                <a:solidFill>
                  <a:srgbClr val="FF0000"/>
                </a:solidFill>
                <a:latin typeface="Arial" charset="0"/>
                <a:ea typeface="新細明體" pitchFamily="18" charset="-120"/>
              </a:rPr>
              <a:t>Site Visit and Planning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0755"/>
                                        </p:tgtEl>
                                        <p:attrNameLst>
                                          <p:attrName>style.visibility</p:attrName>
                                        </p:attrNameLst>
                                      </p:cBhvr>
                                      <p:to>
                                        <p:strVal val="visible"/>
                                      </p:to>
                                    </p:set>
                                    <p:animEffect transition="in" filter="dissolve">
                                      <p:cBhvr>
                                        <p:cTn id="7" dur="500"/>
                                        <p:tgtEl>
                                          <p:spTgt spid="3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Site Visit and Planning</a:t>
            </a:r>
            <a:endParaRPr kumimoji="1" lang="zh-TW" altLang="en-US" sz="1200" b="0" i="0">
              <a:solidFill>
                <a:srgbClr val="FF0000"/>
              </a:solidFill>
              <a:latin typeface="Arial Black" pitchFamily="34" charset="0"/>
            </a:endParaRPr>
          </a:p>
        </p:txBody>
      </p:sp>
      <p:sp>
        <p:nvSpPr>
          <p:cNvPr id="329731"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tx1"/>
                </a:solidFill>
                <a:latin typeface="Arial Black" pitchFamily="34" charset="0"/>
              </a:rPr>
              <a:t>Site Visit and Planning</a:t>
            </a:r>
            <a:endParaRPr kumimoji="1" lang="zh-TW" altLang="en-US" sz="4400" b="0" i="0" u="sng">
              <a:solidFill>
                <a:schemeClr val="tx1"/>
              </a:solidFill>
              <a:latin typeface="Arial Black" pitchFamily="34" charset="0"/>
            </a:endParaRPr>
          </a:p>
        </p:txBody>
      </p:sp>
      <p:sp>
        <p:nvSpPr>
          <p:cNvPr id="329735" name="Rectangle 7"/>
          <p:cNvSpPr>
            <a:spLocks noChangeArrowheads="1"/>
          </p:cNvSpPr>
          <p:nvPr/>
        </p:nvSpPr>
        <p:spPr bwMode="auto">
          <a:xfrm>
            <a:off x="1135063" y="1844675"/>
            <a:ext cx="7694612" cy="4060825"/>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500" b="0" i="0">
                <a:solidFill>
                  <a:schemeClr val="tx1"/>
                </a:solidFill>
                <a:latin typeface="Tahoma" pitchFamily="34" charset="0"/>
              </a:rPr>
              <a:t>Before commencing the field survey, site visit should be undertaken in order to get familiar with the local and nearby areas.  This might help to design the control network and the time would be used for the observations.</a:t>
            </a:r>
          </a:p>
          <a:p>
            <a:pPr marL="342900" indent="-342900" algn="l">
              <a:lnSpc>
                <a:spcPct val="100000"/>
              </a:lnSpc>
              <a:buFont typeface="Wingdings" pitchFamily="2" charset="2"/>
              <a:buChar char="l"/>
            </a:pPr>
            <a:endParaRPr kumimoji="1" lang="en-GB" altLang="zh-TW" sz="2500" b="0" i="0">
              <a:solidFill>
                <a:schemeClr val="tx1"/>
              </a:solidFill>
              <a:latin typeface="Tahoma" pitchFamily="34" charset="0"/>
            </a:endParaRPr>
          </a:p>
          <a:p>
            <a:pPr marL="342900" indent="-342900" algn="l">
              <a:lnSpc>
                <a:spcPct val="100000"/>
              </a:lnSpc>
              <a:buFont typeface="Wingdings" pitchFamily="2" charset="2"/>
              <a:buChar char="l"/>
            </a:pPr>
            <a:r>
              <a:rPr kumimoji="1" lang="en-GB" altLang="zh-TW" sz="2500" b="0" i="0">
                <a:solidFill>
                  <a:schemeClr val="tx1"/>
                </a:solidFill>
                <a:latin typeface="Tahoma" pitchFamily="34" charset="0"/>
              </a:rPr>
              <a:t>During the design stage, the route/path of the control traverses, the number and the position of control stations must be considered.</a:t>
            </a:r>
            <a:r>
              <a:rPr kumimoji="1" lang="en-US" altLang="zh-TW" sz="2500" b="0" i="0">
                <a:solidFill>
                  <a:schemeClr val="tx1"/>
                </a:solidFill>
                <a:latin typeface="Tahoma" pitchFamily="34" charset="0"/>
              </a:rPr>
              <a:t> </a:t>
            </a:r>
            <a:endParaRPr kumimoji="1" lang="zh-TW" altLang="en-US" sz="2500" b="0" i="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0" y="0"/>
            <a:ext cx="9902825" cy="6858000"/>
          </a:xfrm>
          <a:prstGeom prst="rect">
            <a:avLst/>
          </a:prstGeom>
          <a:solidFill>
            <a:schemeClr val="tx1"/>
          </a:solidFill>
          <a:ln w="9525">
            <a:noFill/>
            <a:miter lim="800000"/>
            <a:headEnd/>
            <a:tailEnd/>
          </a:ln>
          <a:effectLst/>
        </p:spPr>
        <p:txBody>
          <a:bodyPr wrap="none" anchor="ctr"/>
          <a:lstStyle/>
          <a:p>
            <a:endParaRPr lang="en-US"/>
          </a:p>
        </p:txBody>
      </p:sp>
      <p:pic>
        <p:nvPicPr>
          <p:cNvPr id="332803" name="Picture 3" descr="Background-Conclusion"/>
          <p:cNvPicPr>
            <a:picLocks noChangeAspect="1" noChangeArrowheads="1"/>
          </p:cNvPicPr>
          <p:nvPr/>
        </p:nvPicPr>
        <p:blipFill>
          <a:blip r:embed="rId2"/>
          <a:srcRect/>
          <a:stretch>
            <a:fillRect/>
          </a:stretch>
        </p:blipFill>
        <p:spPr bwMode="auto">
          <a:xfrm>
            <a:off x="2665413" y="0"/>
            <a:ext cx="4592637" cy="6886575"/>
          </a:xfrm>
          <a:prstGeom prst="rect">
            <a:avLst/>
          </a:prstGeom>
          <a:noFill/>
        </p:spPr>
      </p:pic>
      <p:sp>
        <p:nvSpPr>
          <p:cNvPr id="332804" name="Rectangle 4"/>
          <p:cNvSpPr>
            <a:spLocks noChangeArrowheads="1"/>
          </p:cNvSpPr>
          <p:nvPr/>
        </p:nvSpPr>
        <p:spPr bwMode="auto">
          <a:xfrm>
            <a:off x="1219200" y="2971800"/>
            <a:ext cx="7543800" cy="762000"/>
          </a:xfrm>
          <a:prstGeom prst="rect">
            <a:avLst/>
          </a:prstGeom>
          <a:noFill/>
          <a:ln w="9525">
            <a:noFill/>
            <a:miter lim="800000"/>
            <a:headEnd/>
            <a:tailEnd/>
          </a:ln>
        </p:spPr>
        <p:txBody>
          <a:bodyPr anchor="b"/>
          <a:lstStyle/>
          <a:p>
            <a:pPr>
              <a:lnSpc>
                <a:spcPct val="100000"/>
              </a:lnSpc>
              <a:spcBef>
                <a:spcPct val="0"/>
              </a:spcBef>
              <a:buClrTx/>
              <a:buFontTx/>
              <a:buNone/>
            </a:pPr>
            <a:r>
              <a:rPr kumimoji="1" lang="en-GB" altLang="zh-TW" sz="3800" i="0">
                <a:solidFill>
                  <a:srgbClr val="FF0000"/>
                </a:solidFill>
              </a:rPr>
              <a:t>Instrumentation Preparation</a:t>
            </a:r>
            <a:endParaRPr kumimoji="1" lang="en-US" altLang="zh-TW" sz="3800" i="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32804"/>
                                        </p:tgtEl>
                                        <p:attrNameLst>
                                          <p:attrName>style.visibility</p:attrName>
                                        </p:attrNameLst>
                                      </p:cBhvr>
                                      <p:to>
                                        <p:strVal val="visible"/>
                                      </p:to>
                                    </p:set>
                                    <p:animEffect transition="in" filter="dissolve">
                                      <p:cBhvr>
                                        <p:cTn id="7" dur="500"/>
                                        <p:tgtEl>
                                          <p:spTgt spid="332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Instrumentation Preparation</a:t>
            </a:r>
          </a:p>
        </p:txBody>
      </p:sp>
      <p:sp>
        <p:nvSpPr>
          <p:cNvPr id="331779"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GB" altLang="zh-TW" sz="2900" i="0">
                <a:solidFill>
                  <a:schemeClr val="tx2"/>
                </a:solidFill>
                <a:latin typeface="Arial Black" pitchFamily="34" charset="0"/>
              </a:rPr>
              <a:t>Instrumentation Preparation</a:t>
            </a:r>
            <a:r>
              <a:rPr kumimoji="1" lang="en-US" altLang="zh-TW" sz="2900" i="0">
                <a:solidFill>
                  <a:schemeClr val="tx2"/>
                </a:solidFill>
                <a:latin typeface="Arial Black" pitchFamily="34" charset="0"/>
              </a:rPr>
              <a:t> </a:t>
            </a:r>
            <a:endParaRPr kumimoji="1" lang="zh-TW" altLang="en-US" sz="2900" i="0">
              <a:solidFill>
                <a:schemeClr val="tx2"/>
              </a:solidFill>
              <a:latin typeface="Arial Black" pitchFamily="34" charset="0"/>
            </a:endParaRPr>
          </a:p>
        </p:txBody>
      </p:sp>
      <p:sp>
        <p:nvSpPr>
          <p:cNvPr id="331780" name="Rectangle 4"/>
          <p:cNvSpPr>
            <a:spLocks noChangeArrowheads="1"/>
          </p:cNvSpPr>
          <p:nvPr/>
        </p:nvSpPr>
        <p:spPr bwMode="auto">
          <a:xfrm>
            <a:off x="1135063" y="1844675"/>
            <a:ext cx="7694612" cy="4060825"/>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500" b="0" i="0">
                <a:solidFill>
                  <a:schemeClr val="tx1"/>
                </a:solidFill>
                <a:latin typeface="Tahoma" pitchFamily="34" charset="0"/>
              </a:rPr>
              <a:t>The validity of calibration of the surveying instrumentation must be checked before using. </a:t>
            </a:r>
          </a:p>
          <a:p>
            <a:pPr marL="342900" indent="-342900" algn="l">
              <a:lnSpc>
                <a:spcPct val="100000"/>
              </a:lnSpc>
              <a:buFont typeface="Wingdings" pitchFamily="2" charset="2"/>
              <a:buChar char="l"/>
            </a:pPr>
            <a:endParaRPr kumimoji="1" lang="en-GB" altLang="zh-TW" sz="2500" b="0" i="0">
              <a:solidFill>
                <a:schemeClr val="tx1"/>
              </a:solidFill>
              <a:latin typeface="Tahoma" pitchFamily="34" charset="0"/>
            </a:endParaRPr>
          </a:p>
          <a:p>
            <a:pPr marL="342900" indent="-342900" algn="l">
              <a:lnSpc>
                <a:spcPct val="100000"/>
              </a:lnSpc>
              <a:buFont typeface="Wingdings" pitchFamily="2" charset="2"/>
              <a:buChar char="l"/>
            </a:pPr>
            <a:r>
              <a:rPr kumimoji="1" lang="en-GB" altLang="zh-TW" sz="2500" b="0" i="0">
                <a:solidFill>
                  <a:schemeClr val="tx1"/>
                </a:solidFill>
                <a:latin typeface="Tahoma" pitchFamily="34" charset="0"/>
              </a:rPr>
              <a:t>It is also recommended to undertake a quick checking for the instruments on site before taking observations, for example, the consistence between the face left and face right readings of an observed point from the total station.</a:t>
            </a:r>
            <a:r>
              <a:rPr kumimoji="1" lang="en-US" altLang="zh-TW" sz="2500" b="0" i="0">
                <a:solidFill>
                  <a:schemeClr val="tx1"/>
                </a:solidFill>
                <a:latin typeface="Tahoma" pitchFamily="34" charset="0"/>
              </a:rPr>
              <a:t> </a:t>
            </a:r>
            <a:endParaRPr kumimoji="1" lang="zh-TW" altLang="en-US" sz="2500" b="0" i="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0" y="0"/>
            <a:ext cx="9902825" cy="6858000"/>
          </a:xfrm>
          <a:prstGeom prst="rect">
            <a:avLst/>
          </a:prstGeom>
          <a:solidFill>
            <a:schemeClr val="tx1"/>
          </a:solidFill>
          <a:ln w="9525">
            <a:noFill/>
            <a:miter lim="800000"/>
            <a:headEnd/>
            <a:tailEnd/>
          </a:ln>
          <a:effectLst/>
        </p:spPr>
        <p:txBody>
          <a:bodyPr wrap="none" anchor="ctr"/>
          <a:lstStyle/>
          <a:p>
            <a:endParaRPr lang="en-US"/>
          </a:p>
        </p:txBody>
      </p:sp>
      <p:pic>
        <p:nvPicPr>
          <p:cNvPr id="333827" name="Picture 3" descr="Background-Conclusion"/>
          <p:cNvPicPr>
            <a:picLocks noChangeAspect="1" noChangeArrowheads="1"/>
          </p:cNvPicPr>
          <p:nvPr/>
        </p:nvPicPr>
        <p:blipFill>
          <a:blip r:embed="rId2"/>
          <a:srcRect/>
          <a:stretch>
            <a:fillRect/>
          </a:stretch>
        </p:blipFill>
        <p:spPr bwMode="auto">
          <a:xfrm>
            <a:off x="2665413" y="0"/>
            <a:ext cx="4592637" cy="6886575"/>
          </a:xfrm>
          <a:prstGeom prst="rect">
            <a:avLst/>
          </a:prstGeom>
          <a:noFill/>
        </p:spPr>
      </p:pic>
      <p:sp>
        <p:nvSpPr>
          <p:cNvPr id="333828" name="Rectangle 4"/>
          <p:cNvSpPr>
            <a:spLocks noChangeArrowheads="1"/>
          </p:cNvSpPr>
          <p:nvPr/>
        </p:nvSpPr>
        <p:spPr bwMode="auto">
          <a:xfrm>
            <a:off x="1219200" y="2971800"/>
            <a:ext cx="7543800" cy="762000"/>
          </a:xfrm>
          <a:prstGeom prst="rect">
            <a:avLst/>
          </a:prstGeom>
          <a:noFill/>
          <a:ln w="9525">
            <a:noFill/>
            <a:miter lim="800000"/>
            <a:headEnd/>
            <a:tailEnd/>
          </a:ln>
        </p:spPr>
        <p:txBody>
          <a:bodyPr anchor="b"/>
          <a:lstStyle/>
          <a:p>
            <a:pPr>
              <a:lnSpc>
                <a:spcPct val="100000"/>
              </a:lnSpc>
              <a:spcBef>
                <a:spcPct val="0"/>
              </a:spcBef>
              <a:buClrTx/>
              <a:buFontTx/>
              <a:buNone/>
            </a:pPr>
            <a:r>
              <a:rPr kumimoji="1" lang="en-GB" altLang="zh-TW" sz="3800" i="0">
                <a:solidFill>
                  <a:srgbClr val="FF0000"/>
                </a:solidFill>
              </a:rPr>
              <a:t>Field Surveying</a:t>
            </a:r>
            <a:endParaRPr kumimoji="1" lang="en-US" altLang="zh-TW" sz="3800" i="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33828"/>
                                        </p:tgtEl>
                                        <p:attrNameLst>
                                          <p:attrName>style.visibility</p:attrName>
                                        </p:attrNameLst>
                                      </p:cBhvr>
                                      <p:to>
                                        <p:strVal val="visible"/>
                                      </p:to>
                                    </p:set>
                                    <p:animEffect transition="in" filter="dissolve">
                                      <p:cBhvr>
                                        <p:cTn id="7" dur="500"/>
                                        <p:tgtEl>
                                          <p:spTgt spid="333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4853" name="Picture 5"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334850"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Field Surveying</a:t>
            </a:r>
          </a:p>
        </p:txBody>
      </p:sp>
      <p:sp>
        <p:nvSpPr>
          <p:cNvPr id="334851"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b="0" i="0">
                <a:solidFill>
                  <a:schemeClr val="tx2"/>
                </a:solidFill>
                <a:latin typeface="Arial Black" pitchFamily="34" charset="0"/>
              </a:rPr>
              <a:t>Traverse Network Establishment</a:t>
            </a:r>
          </a:p>
        </p:txBody>
      </p:sp>
      <p:sp>
        <p:nvSpPr>
          <p:cNvPr id="334852" name="Rectangle 4"/>
          <p:cNvSpPr>
            <a:spLocks noChangeArrowheads="1"/>
          </p:cNvSpPr>
          <p:nvPr/>
        </p:nvSpPr>
        <p:spPr bwMode="auto">
          <a:xfrm>
            <a:off x="1135063" y="1844675"/>
            <a:ext cx="7694612" cy="4060825"/>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500" b="0" i="0">
                <a:solidFill>
                  <a:srgbClr val="0000FF"/>
                </a:solidFill>
                <a:latin typeface="Tahoma" pitchFamily="34" charset="0"/>
              </a:rPr>
              <a:t>Traverse shall start from geodetic survey stations or survey stations which are the survey marks over which survey observations are made in connection with land boundary surveys submitted to the Land Survey Authority under Land Survey Ordinance or land boundary surveys carried out by the Survey and Mapping Office of Lands Department (i.e. title stations). This is either a trigonometric or traverse station.</a:t>
            </a:r>
          </a:p>
          <a:p>
            <a:pPr marL="342900" indent="-342900" algn="l">
              <a:lnSpc>
                <a:spcPct val="100000"/>
              </a:lnSpc>
              <a:buFont typeface="Wingdings" pitchFamily="2" charset="2"/>
              <a:buChar char="l"/>
            </a:pPr>
            <a:endParaRPr kumimoji="1" lang="en-GB" altLang="zh-TW"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5877" name="Picture 5"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335874"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Field Surveying</a:t>
            </a:r>
          </a:p>
        </p:txBody>
      </p:sp>
      <p:sp>
        <p:nvSpPr>
          <p:cNvPr id="335875"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b="0" i="0">
                <a:solidFill>
                  <a:schemeClr val="tx2"/>
                </a:solidFill>
                <a:latin typeface="Arial Black" pitchFamily="34" charset="0"/>
              </a:rPr>
              <a:t>Traverse Network Establishment</a:t>
            </a:r>
          </a:p>
        </p:txBody>
      </p:sp>
      <p:sp>
        <p:nvSpPr>
          <p:cNvPr id="335876" name="Rectangle 4"/>
          <p:cNvSpPr>
            <a:spLocks noChangeArrowheads="1"/>
          </p:cNvSpPr>
          <p:nvPr/>
        </p:nvSpPr>
        <p:spPr bwMode="auto">
          <a:xfrm>
            <a:off x="1135063" y="1844675"/>
            <a:ext cx="7694612" cy="4060825"/>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500" b="0" i="0">
                <a:solidFill>
                  <a:srgbClr val="0000FF"/>
                </a:solidFill>
                <a:latin typeface="Tahoma" pitchFamily="34" charset="0"/>
              </a:rPr>
              <a:t>Before any traverse begins, the reliability of the survey stations used for an origin should be proved by the surveyor.  Closing rays should be considered as second origins. The reliability of the survey stations used for closing rays and coordinates should be proved by using the same methods as for origins.</a:t>
            </a:r>
          </a:p>
          <a:p>
            <a:pPr marL="342900" indent="-342900" algn="l">
              <a:lnSpc>
                <a:spcPct val="100000"/>
              </a:lnSpc>
              <a:buFont typeface="Wingdings" pitchFamily="2" charset="2"/>
              <a:buNone/>
            </a:pPr>
            <a:r>
              <a:rPr kumimoji="1" lang="en-GB" altLang="zh-TW" sz="2500" b="0" i="0">
                <a:solidFill>
                  <a:srgbClr val="0000FF"/>
                </a:solidFill>
                <a:latin typeface="Tahoma" pitchFamily="34" charset="0"/>
              </a:rPr>
              <a:t> </a:t>
            </a:r>
          </a:p>
          <a:p>
            <a:pPr marL="342900" indent="-342900" algn="l">
              <a:lnSpc>
                <a:spcPct val="100000"/>
              </a:lnSpc>
              <a:buFont typeface="Wingdings" pitchFamily="2" charset="2"/>
              <a:buChar char="l"/>
            </a:pPr>
            <a:r>
              <a:rPr kumimoji="1" lang="en-GB" altLang="zh-TW" sz="2500" b="0" i="0">
                <a:solidFill>
                  <a:srgbClr val="0000FF"/>
                </a:solidFill>
                <a:latin typeface="Tahoma" pitchFamily="34" charset="0"/>
              </a:rPr>
              <a:t>No unclosed traverses are allowed. </a:t>
            </a:r>
            <a:endParaRPr kumimoji="1" lang="zh-TW" altLang="en-US"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6901" name="Picture 5"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336898"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Field Surveying</a:t>
            </a:r>
          </a:p>
        </p:txBody>
      </p:sp>
      <p:sp>
        <p:nvSpPr>
          <p:cNvPr id="336899"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Observation of Physical Features</a:t>
            </a:r>
          </a:p>
        </p:txBody>
      </p:sp>
      <p:sp>
        <p:nvSpPr>
          <p:cNvPr id="336900" name="Rectangle 4"/>
          <p:cNvSpPr>
            <a:spLocks noChangeArrowheads="1"/>
          </p:cNvSpPr>
          <p:nvPr/>
        </p:nvSpPr>
        <p:spPr bwMode="auto">
          <a:xfrm>
            <a:off x="1135063" y="1844675"/>
            <a:ext cx="7694612" cy="4060825"/>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500" b="0" i="0">
                <a:solidFill>
                  <a:srgbClr val="0000FF"/>
                </a:solidFill>
                <a:latin typeface="Tahoma" pitchFamily="34" charset="0"/>
              </a:rPr>
              <a:t>All physical features relevant to the lot to be redefined and its adjoining and nearby lots should be observed by total station. </a:t>
            </a:r>
          </a:p>
          <a:p>
            <a:pPr marL="342900" indent="-342900" algn="l">
              <a:lnSpc>
                <a:spcPct val="100000"/>
              </a:lnSpc>
              <a:buFont typeface="Wingdings" pitchFamily="2" charset="2"/>
              <a:buChar char="l"/>
            </a:pPr>
            <a:endParaRPr kumimoji="1" lang="en-GB" altLang="zh-TW" sz="2500" b="0" i="0">
              <a:solidFill>
                <a:srgbClr val="0000FF"/>
              </a:solidFill>
              <a:latin typeface="Tahoma" pitchFamily="34" charset="0"/>
            </a:endParaRPr>
          </a:p>
          <a:p>
            <a:pPr marL="342900" indent="-342900" algn="l">
              <a:lnSpc>
                <a:spcPct val="100000"/>
              </a:lnSpc>
              <a:buFont typeface="Wingdings" pitchFamily="2" charset="2"/>
              <a:buChar char="l"/>
            </a:pPr>
            <a:r>
              <a:rPr kumimoji="1" lang="en-GB" altLang="zh-TW" sz="2500" b="0" i="0">
                <a:solidFill>
                  <a:srgbClr val="0000FF"/>
                </a:solidFill>
                <a:latin typeface="Tahoma" pitchFamily="34" charset="0"/>
              </a:rPr>
              <a:t>Measuring tape might be used for measurements whenever not observable by Total Station or for checking purposes.</a:t>
            </a:r>
          </a:p>
          <a:p>
            <a:pPr marL="342900" indent="-342900" algn="l">
              <a:lnSpc>
                <a:spcPct val="100000"/>
              </a:lnSpc>
              <a:buFont typeface="Wingdings" pitchFamily="2" charset="2"/>
              <a:buNone/>
            </a:pPr>
            <a:r>
              <a:rPr kumimoji="1" lang="en-GB" altLang="zh-TW" sz="2500" b="0" i="0">
                <a:solidFill>
                  <a:srgbClr val="0000FF"/>
                </a:solidFill>
                <a:latin typeface="Tahoma" pitchFamily="34" charset="0"/>
              </a:rPr>
              <a:t> </a:t>
            </a:r>
            <a:endParaRPr kumimoji="1" lang="zh-TW" altLang="en-US"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8949" name="Picture 5"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338946" name="Rectangle 2"/>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Field Surveying</a:t>
            </a:r>
          </a:p>
        </p:txBody>
      </p:sp>
      <p:sp>
        <p:nvSpPr>
          <p:cNvPr id="338947"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Observation of Physical Features</a:t>
            </a:r>
          </a:p>
        </p:txBody>
      </p:sp>
      <p:sp>
        <p:nvSpPr>
          <p:cNvPr id="338948" name="Rectangle 4"/>
          <p:cNvSpPr>
            <a:spLocks noChangeArrowheads="1"/>
          </p:cNvSpPr>
          <p:nvPr/>
        </p:nvSpPr>
        <p:spPr bwMode="auto">
          <a:xfrm>
            <a:off x="1135063" y="1484313"/>
            <a:ext cx="7694612" cy="4060825"/>
          </a:xfrm>
          <a:prstGeom prst="rect">
            <a:avLst/>
          </a:prstGeom>
          <a:noFill/>
          <a:ln w="9525">
            <a:noFill/>
            <a:miter lim="800000"/>
            <a:headEnd/>
            <a:tailEnd/>
          </a:ln>
        </p:spPr>
        <p:txBody>
          <a:bodyPr/>
          <a:lstStyle/>
          <a:p>
            <a:pPr marL="342900" indent="-342900" algn="l">
              <a:lnSpc>
                <a:spcPct val="100000"/>
              </a:lnSpc>
              <a:buFontTx/>
              <a:buNone/>
            </a:pPr>
            <a:r>
              <a:rPr kumimoji="1" lang="en-GB" altLang="zh-TW" sz="2500" b="0" i="0">
                <a:solidFill>
                  <a:srgbClr val="0000FF"/>
                </a:solidFill>
                <a:latin typeface="Tahoma" pitchFamily="34" charset="0"/>
              </a:rPr>
              <a:t>The ground features to be surveyed should include but not limited to the following items.</a:t>
            </a:r>
          </a:p>
          <a:p>
            <a:pPr marL="342900" indent="-342900" algn="l">
              <a:lnSpc>
                <a:spcPct val="100000"/>
              </a:lnSpc>
              <a:buFontTx/>
              <a:buChar char="•"/>
            </a:pPr>
            <a:r>
              <a:rPr kumimoji="1" lang="en-GB" altLang="zh-TW" sz="2500" b="0" i="0">
                <a:solidFill>
                  <a:srgbClr val="0000FF"/>
                </a:solidFill>
                <a:latin typeface="Tahoma" pitchFamily="34" charset="0"/>
              </a:rPr>
              <a:t>Field bund</a:t>
            </a:r>
          </a:p>
          <a:p>
            <a:pPr marL="342900" indent="-342900" algn="l">
              <a:lnSpc>
                <a:spcPct val="100000"/>
              </a:lnSpc>
              <a:buFontTx/>
              <a:buChar char="•"/>
            </a:pPr>
            <a:r>
              <a:rPr kumimoji="1" lang="en-GB" altLang="zh-TW" sz="2500" b="0" i="0">
                <a:solidFill>
                  <a:srgbClr val="0000FF"/>
                </a:solidFill>
                <a:latin typeface="Tahoma" pitchFamily="34" charset="0"/>
              </a:rPr>
              <a:t>Boundary stones </a:t>
            </a:r>
          </a:p>
          <a:p>
            <a:pPr marL="342900" indent="-342900" algn="l">
              <a:lnSpc>
                <a:spcPct val="100000"/>
              </a:lnSpc>
              <a:buFontTx/>
              <a:buChar char="•"/>
            </a:pPr>
            <a:r>
              <a:rPr kumimoji="1" lang="en-GB" altLang="zh-TW" sz="2500" b="0" i="0">
                <a:solidFill>
                  <a:srgbClr val="0000FF"/>
                </a:solidFill>
                <a:latin typeface="Tahoma" pitchFamily="34" charset="0"/>
              </a:rPr>
              <a:t>Boundary wall / party wall</a:t>
            </a:r>
          </a:p>
          <a:p>
            <a:pPr marL="342900" indent="-342900" algn="l">
              <a:lnSpc>
                <a:spcPct val="100000"/>
              </a:lnSpc>
              <a:buFontTx/>
              <a:buChar char="•"/>
            </a:pPr>
            <a:r>
              <a:rPr kumimoji="1" lang="en-GB" altLang="zh-TW" sz="2500" b="0" i="0">
                <a:solidFill>
                  <a:srgbClr val="0000FF"/>
                </a:solidFill>
                <a:latin typeface="Tahoma" pitchFamily="34" charset="0"/>
              </a:rPr>
              <a:t>Fence / hoarding / Gate</a:t>
            </a:r>
          </a:p>
          <a:p>
            <a:pPr marL="342900" indent="-342900" algn="l">
              <a:lnSpc>
                <a:spcPct val="100000"/>
              </a:lnSpc>
              <a:buFontTx/>
              <a:buChar char="•"/>
            </a:pPr>
            <a:r>
              <a:rPr kumimoji="1" lang="en-GB" altLang="zh-TW" sz="2500" b="0" i="0">
                <a:solidFill>
                  <a:srgbClr val="0000FF"/>
                </a:solidFill>
                <a:latin typeface="Tahoma" pitchFamily="34" charset="0"/>
              </a:rPr>
              <a:t>House / Building structures</a:t>
            </a:r>
          </a:p>
          <a:p>
            <a:pPr marL="342900" indent="-342900" algn="l">
              <a:lnSpc>
                <a:spcPct val="100000"/>
              </a:lnSpc>
              <a:buFontTx/>
              <a:buChar char="•"/>
            </a:pPr>
            <a:r>
              <a:rPr kumimoji="1" lang="en-GB" altLang="zh-TW" sz="2500" b="0" i="0">
                <a:solidFill>
                  <a:srgbClr val="0000FF"/>
                </a:solidFill>
                <a:latin typeface="Tahoma" pitchFamily="34" charset="0"/>
              </a:rPr>
              <a:t>Root of ruined walls</a:t>
            </a:r>
          </a:p>
          <a:p>
            <a:pPr marL="342900" indent="-342900" algn="l">
              <a:lnSpc>
                <a:spcPct val="100000"/>
              </a:lnSpc>
              <a:buFontTx/>
              <a:buChar char="•"/>
            </a:pPr>
            <a:r>
              <a:rPr kumimoji="1" lang="en-GB" altLang="zh-TW" sz="2500" b="0" i="0">
                <a:solidFill>
                  <a:srgbClr val="0000FF"/>
                </a:solidFill>
                <a:latin typeface="Tahoma" pitchFamily="34" charset="0"/>
              </a:rPr>
              <a:t>Vertical Cutting / Channel</a:t>
            </a:r>
          </a:p>
          <a:p>
            <a:pPr marL="342900" indent="-342900" algn="l">
              <a:lnSpc>
                <a:spcPct val="100000"/>
              </a:lnSpc>
              <a:buFontTx/>
              <a:buChar char="•"/>
            </a:pPr>
            <a:r>
              <a:rPr kumimoji="1" lang="en-GB" altLang="zh-TW" sz="2500" b="0" i="0">
                <a:solidFill>
                  <a:srgbClr val="0000FF"/>
                </a:solidFill>
                <a:latin typeface="Tahoma" pitchFamily="34" charset="0"/>
              </a:rPr>
              <a:t>Temporary structures, etc.</a:t>
            </a:r>
          </a:p>
          <a:p>
            <a:pPr marL="342900" indent="-342900" algn="l">
              <a:lnSpc>
                <a:spcPct val="100000"/>
              </a:lnSpc>
              <a:buFontTx/>
              <a:buChar char="•"/>
            </a:pPr>
            <a:endParaRPr kumimoji="1" lang="zh-TW" altLang="en-US"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2"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340995"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Field Surveying</a:t>
            </a:r>
          </a:p>
        </p:txBody>
      </p:sp>
      <p:sp>
        <p:nvSpPr>
          <p:cNvPr id="340996"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Field Sketchs</a:t>
            </a:r>
          </a:p>
        </p:txBody>
      </p:sp>
      <p:sp>
        <p:nvSpPr>
          <p:cNvPr id="340997" name="Rectangle 5"/>
          <p:cNvSpPr>
            <a:spLocks noChangeArrowheads="1"/>
          </p:cNvSpPr>
          <p:nvPr/>
        </p:nvSpPr>
        <p:spPr bwMode="auto">
          <a:xfrm>
            <a:off x="1135063" y="1484313"/>
            <a:ext cx="5040312" cy="4060825"/>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Sketch shall clearly show the detailed configuration of the surveyed features with observed point numbers. </a:t>
            </a:r>
          </a:p>
          <a:p>
            <a:pPr marL="342900" indent="-342900" algn="l">
              <a:lnSpc>
                <a:spcPct val="100000"/>
              </a:lnSpc>
              <a:buFontTx/>
              <a:buChar char="•"/>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Observations by tie measurements, such as width and height of walls, fences, etc. and other relevant information such as age, belongings, etc., shall be clearly indicated on the sketch</a:t>
            </a:r>
            <a:r>
              <a:rPr kumimoji="1" lang="en-US" altLang="zh-TW" sz="2500" b="0" i="0">
                <a:solidFill>
                  <a:srgbClr val="0000FF"/>
                </a:solidFill>
                <a:latin typeface="Tahoma" pitchFamily="34" charset="0"/>
              </a:rPr>
              <a:t> </a:t>
            </a:r>
            <a:endParaRPr kumimoji="1" lang="zh-TW" altLang="en-US" sz="2500" b="0" i="0">
              <a:solidFill>
                <a:srgbClr val="0000FF"/>
              </a:solidFill>
              <a:latin typeface="Tahoma" pitchFamily="34" charset="0"/>
            </a:endParaRPr>
          </a:p>
        </p:txBody>
      </p:sp>
      <p:pic>
        <p:nvPicPr>
          <p:cNvPr id="340999" name="Picture 7" descr="D1-Field Sketch"/>
          <p:cNvPicPr>
            <a:picLocks noChangeAspect="1" noChangeArrowheads="1"/>
          </p:cNvPicPr>
          <p:nvPr/>
        </p:nvPicPr>
        <p:blipFill>
          <a:blip r:embed="rId3"/>
          <a:srcRect/>
          <a:stretch>
            <a:fillRect/>
          </a:stretch>
        </p:blipFill>
        <p:spPr bwMode="auto">
          <a:xfrm>
            <a:off x="6175375" y="1700213"/>
            <a:ext cx="3086100" cy="42497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1" name="Picture 9" descr="White-Background"/>
          <p:cNvPicPr>
            <a:picLocks noChangeAspect="1" noChangeArrowheads="1"/>
          </p:cNvPicPr>
          <p:nvPr/>
        </p:nvPicPr>
        <p:blipFill>
          <a:blip r:embed="rId3"/>
          <a:srcRect/>
          <a:stretch>
            <a:fillRect/>
          </a:stretch>
        </p:blipFill>
        <p:spPr bwMode="auto">
          <a:xfrm>
            <a:off x="0" y="0"/>
            <a:ext cx="9902825" cy="6870700"/>
          </a:xfrm>
          <a:prstGeom prst="rect">
            <a:avLst/>
          </a:prstGeom>
          <a:noFill/>
        </p:spPr>
      </p:pic>
      <p:sp>
        <p:nvSpPr>
          <p:cNvPr id="33794" name="Rectangle 2"/>
          <p:cNvSpPr>
            <a:spLocks noGrp="1" noChangeArrowheads="1"/>
          </p:cNvSpPr>
          <p:nvPr>
            <p:ph type="title"/>
          </p:nvPr>
        </p:nvSpPr>
        <p:spPr>
          <a:xfrm>
            <a:off x="760413" y="685800"/>
            <a:ext cx="7773987" cy="533400"/>
          </a:xfrm>
        </p:spPr>
        <p:txBody>
          <a:bodyPr/>
          <a:lstStyle/>
          <a:p>
            <a:r>
              <a:rPr lang="en-US" altLang="zh-TW" sz="2900">
                <a:solidFill>
                  <a:schemeClr val="tx1"/>
                </a:solidFill>
              </a:rPr>
              <a:t>Introduction</a:t>
            </a:r>
            <a:endParaRPr lang="zh-TW" altLang="en-US" sz="4400" u="sng">
              <a:solidFill>
                <a:schemeClr val="tx1"/>
              </a:solidFill>
            </a:endParaRPr>
          </a:p>
        </p:txBody>
      </p:sp>
      <p:sp>
        <p:nvSpPr>
          <p:cNvPr id="33796" name="Rectangle 4"/>
          <p:cNvSpPr>
            <a:spLocks noChangeArrowheads="1"/>
          </p:cNvSpPr>
          <p:nvPr/>
        </p:nvSpPr>
        <p:spPr bwMode="auto">
          <a:xfrm>
            <a:off x="1144588" y="1600200"/>
            <a:ext cx="7694612" cy="4060825"/>
          </a:xfrm>
          <a:prstGeom prst="rect">
            <a:avLst/>
          </a:prstGeom>
          <a:noFill/>
          <a:ln w="9525">
            <a:noFill/>
            <a:miter lim="800000"/>
            <a:headEnd/>
            <a:tailEnd/>
          </a:ln>
        </p:spPr>
        <p:txBody>
          <a:bodyPr/>
          <a:lstStyle/>
          <a:p>
            <a:pPr marL="342900" indent="-342900" algn="just">
              <a:lnSpc>
                <a:spcPct val="130000"/>
              </a:lnSpc>
              <a:buFont typeface="Symbol" pitchFamily="18" charset="2"/>
              <a:buChar char="·"/>
            </a:pPr>
            <a:r>
              <a:rPr kumimoji="1" lang="en-GB" altLang="zh-TW" sz="2500" b="0" i="0">
                <a:solidFill>
                  <a:schemeClr val="tx1"/>
                </a:solidFill>
                <a:latin typeface="Tahoma" pitchFamily="34" charset="0"/>
              </a:rPr>
              <a:t>Cadastral Surveying is one of the critical tasks for land surveyors in Hong Kong. </a:t>
            </a:r>
          </a:p>
          <a:p>
            <a:pPr marL="342900" indent="-342900" algn="just">
              <a:lnSpc>
                <a:spcPct val="130000"/>
              </a:lnSpc>
              <a:buFont typeface="Symbol" pitchFamily="18" charset="2"/>
              <a:buChar char="·"/>
            </a:pPr>
            <a:r>
              <a:rPr kumimoji="1" lang="en-GB" altLang="zh-TW" sz="2500" b="0" i="0">
                <a:solidFill>
                  <a:schemeClr val="tx1"/>
                </a:solidFill>
                <a:latin typeface="Tahoma" pitchFamily="34" charset="0"/>
              </a:rPr>
              <a:t>Due to the increasing number of land boundary cases in the Courts, the land boundaries must be clearly defined without doubt. </a:t>
            </a:r>
          </a:p>
          <a:p>
            <a:pPr marL="342900" indent="-342900" algn="just">
              <a:lnSpc>
                <a:spcPct val="130000"/>
              </a:lnSpc>
              <a:buFont typeface="Symbol" pitchFamily="18" charset="2"/>
              <a:buChar char="·"/>
            </a:pPr>
            <a:r>
              <a:rPr kumimoji="1" lang="en-GB" altLang="zh-TW" sz="2500" b="0" i="0">
                <a:solidFill>
                  <a:schemeClr val="tx1"/>
                </a:solidFill>
                <a:latin typeface="Tahoma" pitchFamily="34" charset="0"/>
              </a:rPr>
              <a:t>In order to avoid creating boundary conflict.</a:t>
            </a:r>
            <a:endParaRPr kumimoji="1" lang="zh-TW" altLang="en-US" sz="2500" b="0" i="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342019"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Field Surveying</a:t>
            </a:r>
          </a:p>
        </p:txBody>
      </p:sp>
      <p:sp>
        <p:nvSpPr>
          <p:cNvPr id="342020"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Observation of Physical Features</a:t>
            </a:r>
          </a:p>
        </p:txBody>
      </p:sp>
      <p:sp>
        <p:nvSpPr>
          <p:cNvPr id="342021" name="Rectangle 5"/>
          <p:cNvSpPr>
            <a:spLocks noChangeArrowheads="1"/>
          </p:cNvSpPr>
          <p:nvPr/>
        </p:nvSpPr>
        <p:spPr bwMode="auto">
          <a:xfrm>
            <a:off x="774700" y="1557338"/>
            <a:ext cx="8064500" cy="4060825"/>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Photographs should be taken for those critical features for record purposes. </a:t>
            </a:r>
          </a:p>
          <a:p>
            <a:pPr marL="342900" indent="-342900" algn="l">
              <a:lnSpc>
                <a:spcPct val="100000"/>
              </a:lnSpc>
              <a:buFontTx/>
              <a:buChar char="•"/>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This is important especially along those boundary positions as these features might be changed, removed, disturbed or destroyed.  </a:t>
            </a:r>
          </a:p>
          <a:p>
            <a:pPr marL="342900" indent="-342900" algn="l">
              <a:lnSpc>
                <a:spcPct val="100000"/>
              </a:lnSpc>
              <a:buFontTx/>
              <a:buChar char="•"/>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The photographs taken might become some kind of evidence in case of any boundary conflict in the future</a:t>
            </a:r>
            <a:r>
              <a:rPr kumimoji="1" lang="en-US" altLang="zh-TW" sz="2500" b="0" i="0">
                <a:solidFill>
                  <a:srgbClr val="0000FF"/>
                </a:solidFill>
                <a:latin typeface="Tahoma" pitchFamily="34" charset="0"/>
              </a:rPr>
              <a:t> </a:t>
            </a:r>
            <a:endParaRPr kumimoji="1" lang="zh-TW" altLang="en-US"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403459"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Field Surveying</a:t>
            </a:r>
          </a:p>
        </p:txBody>
      </p:sp>
      <p:sp>
        <p:nvSpPr>
          <p:cNvPr id="403460"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Local Enquiry</a:t>
            </a:r>
          </a:p>
        </p:txBody>
      </p:sp>
      <p:sp>
        <p:nvSpPr>
          <p:cNvPr id="403461" name="Rectangle 5"/>
          <p:cNvSpPr>
            <a:spLocks noChangeArrowheads="1"/>
          </p:cNvSpPr>
          <p:nvPr/>
        </p:nvSpPr>
        <p:spPr bwMode="auto">
          <a:xfrm>
            <a:off x="774700" y="1557338"/>
            <a:ext cx="8064500" cy="4060825"/>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Local enquires should carry out for the owner / occupant of the lot and the nearby areas. </a:t>
            </a:r>
          </a:p>
          <a:p>
            <a:pPr marL="342900" indent="-342900" algn="l">
              <a:lnSpc>
                <a:spcPct val="100000"/>
              </a:lnSpc>
              <a:buFontTx/>
              <a:buChar char="•"/>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Usually, aged occupants and indigenous villagers may tell the position of the boundaries even there are physical changes to the site. </a:t>
            </a:r>
          </a:p>
          <a:p>
            <a:pPr marL="342900" indent="-342900" algn="l">
              <a:lnSpc>
                <a:spcPct val="100000"/>
              </a:lnSpc>
              <a:buFontTx/>
              <a:buChar char="•"/>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These collected information might form part of the evidences during the boundary redefinition stage.</a:t>
            </a:r>
            <a:r>
              <a:rPr kumimoji="1" lang="en-US" altLang="zh-TW" sz="2500" b="0" i="0">
                <a:solidFill>
                  <a:srgbClr val="0000FF"/>
                </a:solidFill>
                <a:latin typeface="Tahoma" pitchFamily="34" charset="0"/>
              </a:rPr>
              <a:t> </a:t>
            </a:r>
            <a:endParaRPr kumimoji="1" lang="zh-TW" altLang="en-US"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404483"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Field Surveying</a:t>
            </a:r>
          </a:p>
        </p:txBody>
      </p:sp>
      <p:sp>
        <p:nvSpPr>
          <p:cNvPr id="404484"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Field Notes</a:t>
            </a:r>
          </a:p>
        </p:txBody>
      </p:sp>
      <p:sp>
        <p:nvSpPr>
          <p:cNvPr id="404485" name="Rectangle 5"/>
          <p:cNvSpPr>
            <a:spLocks noChangeArrowheads="1"/>
          </p:cNvSpPr>
          <p:nvPr/>
        </p:nvSpPr>
        <p:spPr bwMode="auto">
          <a:xfrm>
            <a:off x="847725" y="1341438"/>
            <a:ext cx="8064500" cy="4608512"/>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Field notes shall be prepared for all land boundary surveys and should be a complete original record of all field observations and field measurements recorded in the field.</a:t>
            </a:r>
          </a:p>
          <a:p>
            <a:pPr marL="342900" indent="-342900" algn="l">
              <a:lnSpc>
                <a:spcPct val="100000"/>
              </a:lnSpc>
              <a:buFontTx/>
              <a:buNone/>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Field Notes shall record the type and serial number of the instruments used for the survey. </a:t>
            </a:r>
          </a:p>
          <a:p>
            <a:pPr marL="342900" indent="-342900" algn="l">
              <a:lnSpc>
                <a:spcPct val="100000"/>
              </a:lnSpc>
              <a:buFontTx/>
              <a:buChar char="•"/>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The first page shall show the designation of the land parcel, locality or such other reference or legal descriptions. The date of starting and completing the survey shall be recorded.</a:t>
            </a:r>
            <a:endParaRPr kumimoji="1" lang="zh-TW" altLang="en-US"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Background-Urban"/>
          <p:cNvPicPr>
            <a:picLocks noChangeAspect="1" noChangeArrowheads="1"/>
          </p:cNvPicPr>
          <p:nvPr/>
        </p:nvPicPr>
        <p:blipFill>
          <a:blip r:embed="rId2"/>
          <a:srcRect/>
          <a:stretch>
            <a:fillRect/>
          </a:stretch>
        </p:blipFill>
        <p:spPr bwMode="auto">
          <a:xfrm>
            <a:off x="0" y="0"/>
            <a:ext cx="9902825" cy="6818313"/>
          </a:xfrm>
          <a:prstGeom prst="rect">
            <a:avLst/>
          </a:prstGeom>
          <a:noFill/>
        </p:spPr>
      </p:pic>
      <p:sp>
        <p:nvSpPr>
          <p:cNvPr id="43011" name="Rectangle 3"/>
          <p:cNvSpPr>
            <a:spLocks noChangeArrowheads="1"/>
          </p:cNvSpPr>
          <p:nvPr/>
        </p:nvSpPr>
        <p:spPr bwMode="auto">
          <a:xfrm>
            <a:off x="1600200" y="2971800"/>
            <a:ext cx="6934200" cy="838200"/>
          </a:xfrm>
          <a:prstGeom prst="rect">
            <a:avLst/>
          </a:prstGeom>
          <a:noFill/>
          <a:ln w="9525">
            <a:noFill/>
            <a:miter lim="800000"/>
            <a:headEnd/>
            <a:tailEnd/>
          </a:ln>
        </p:spPr>
        <p:txBody>
          <a:bodyPr anchor="b"/>
          <a:lstStyle/>
          <a:p>
            <a:pPr>
              <a:lnSpc>
                <a:spcPct val="100000"/>
              </a:lnSpc>
              <a:spcBef>
                <a:spcPct val="0"/>
              </a:spcBef>
              <a:buClrTx/>
              <a:buFontTx/>
              <a:buNone/>
            </a:pPr>
            <a:r>
              <a:rPr kumimoji="1" lang="en-US" altLang="zh-TW" sz="4000" i="0">
                <a:solidFill>
                  <a:srgbClr val="FF0000"/>
                </a:solidFill>
                <a:ea typeface="新細明體" pitchFamily="18" charset="-120"/>
              </a:rPr>
              <a:t>Office Reduction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3011"/>
                                        </p:tgtEl>
                                        <p:attrNameLst>
                                          <p:attrName>style.visibility</p:attrName>
                                        </p:attrNameLst>
                                      </p:cBhvr>
                                      <p:to>
                                        <p:strVal val="visible"/>
                                      </p:to>
                                    </p:set>
                                    <p:animEffect transition="in" filter="dissolve">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descr="Background-old-hk4"/>
          <p:cNvPicPr>
            <a:picLocks noChangeAspect="1" noChangeArrowheads="1"/>
          </p:cNvPicPr>
          <p:nvPr/>
        </p:nvPicPr>
        <p:blipFill>
          <a:blip r:embed="rId2"/>
          <a:srcRect/>
          <a:stretch>
            <a:fillRect/>
          </a:stretch>
        </p:blipFill>
        <p:spPr bwMode="auto">
          <a:xfrm>
            <a:off x="0" y="0"/>
            <a:ext cx="9902825" cy="6858000"/>
          </a:xfrm>
          <a:prstGeom prst="rect">
            <a:avLst/>
          </a:prstGeom>
          <a:noFill/>
        </p:spPr>
      </p:pic>
      <p:sp>
        <p:nvSpPr>
          <p:cNvPr id="405507"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Office Reduction</a:t>
            </a:r>
          </a:p>
        </p:txBody>
      </p:sp>
      <p:sp>
        <p:nvSpPr>
          <p:cNvPr id="405508"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Data Reduction</a:t>
            </a:r>
          </a:p>
        </p:txBody>
      </p:sp>
      <p:sp>
        <p:nvSpPr>
          <p:cNvPr id="405509" name="Rectangle 5"/>
          <p:cNvSpPr>
            <a:spLocks noChangeArrowheads="1"/>
          </p:cNvSpPr>
          <p:nvPr/>
        </p:nvSpPr>
        <p:spPr bwMode="auto">
          <a:xfrm>
            <a:off x="847725" y="1484313"/>
            <a:ext cx="8064500" cy="4608512"/>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Traverse(s) must be adjusted by Bowditch Method</a:t>
            </a:r>
            <a:r>
              <a:rPr kumimoji="1" lang="en-US" altLang="zh-TW" sz="2500" b="0" i="0">
                <a:solidFill>
                  <a:srgbClr val="0000FF"/>
                </a:solidFill>
                <a:latin typeface="Tahoma" pitchFamily="34" charset="0"/>
              </a:rPr>
              <a:t>.</a:t>
            </a:r>
          </a:p>
          <a:p>
            <a:pPr marL="342900" indent="-342900" algn="l">
              <a:lnSpc>
                <a:spcPct val="100000"/>
              </a:lnSpc>
              <a:buFontTx/>
              <a:buChar char="•"/>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The misclosure of reduced traverse should not exceed the following tolerance.</a:t>
            </a:r>
          </a:p>
          <a:p>
            <a:pPr marL="342900" indent="-342900" algn="l">
              <a:lnSpc>
                <a:spcPct val="100000"/>
              </a:lnSpc>
              <a:buFontTx/>
              <a:buChar char="•"/>
            </a:pPr>
            <a:endParaRPr kumimoji="1" lang="en-GB" altLang="zh-TW" sz="2500" b="0" i="0">
              <a:solidFill>
                <a:srgbClr val="0000FF"/>
              </a:solidFill>
              <a:latin typeface="Tahoma" pitchFamily="34" charset="0"/>
            </a:endParaRPr>
          </a:p>
          <a:p>
            <a:pPr marL="742950" lvl="1" indent="-285750" algn="l">
              <a:lnSpc>
                <a:spcPct val="100000"/>
              </a:lnSpc>
              <a:buFontTx/>
              <a:buNone/>
            </a:pPr>
            <a:r>
              <a:rPr kumimoji="1" lang="en-GB" altLang="zh-TW" sz="2100" i="0">
                <a:solidFill>
                  <a:srgbClr val="FF0000"/>
                </a:solidFill>
                <a:latin typeface="Tahoma" pitchFamily="34" charset="0"/>
              </a:rPr>
              <a:t>Angular Misclosure : 30 </a:t>
            </a:r>
            <a:r>
              <a:rPr kumimoji="1" lang="en-GB" altLang="zh-TW" sz="2100" i="0">
                <a:solidFill>
                  <a:srgbClr val="FF0000"/>
                </a:solidFill>
                <a:latin typeface="Tahoma" pitchFamily="34" charset="0"/>
                <a:sym typeface="Symbol" pitchFamily="18" charset="2"/>
              </a:rPr>
              <a:t></a:t>
            </a:r>
            <a:r>
              <a:rPr kumimoji="1" lang="en-GB" altLang="zh-TW" sz="2100" i="0">
                <a:solidFill>
                  <a:srgbClr val="FF0000"/>
                </a:solidFill>
                <a:latin typeface="Tahoma" pitchFamily="34" charset="0"/>
              </a:rPr>
              <a:t> n (seconds)</a:t>
            </a:r>
            <a:r>
              <a:rPr kumimoji="1" lang="en-GB" altLang="zh-TW" sz="2100" b="0" i="0">
                <a:solidFill>
                  <a:srgbClr val="FF0000"/>
                </a:solidFill>
                <a:latin typeface="Tahoma" pitchFamily="34" charset="0"/>
              </a:rPr>
              <a:t> </a:t>
            </a:r>
            <a:endParaRPr kumimoji="1" lang="en-GB" altLang="zh-TW" sz="2100" b="0">
              <a:solidFill>
                <a:srgbClr val="FF0000"/>
              </a:solidFill>
              <a:latin typeface="Tahoma" pitchFamily="34" charset="0"/>
            </a:endParaRPr>
          </a:p>
          <a:p>
            <a:pPr marL="742950" lvl="1" indent="-285750" algn="l">
              <a:lnSpc>
                <a:spcPct val="100000"/>
              </a:lnSpc>
              <a:buFontTx/>
              <a:buNone/>
            </a:pPr>
            <a:r>
              <a:rPr kumimoji="1" lang="en-GB" altLang="zh-TW" sz="1600" b="0">
                <a:solidFill>
                  <a:srgbClr val="FF0000"/>
                </a:solidFill>
                <a:latin typeface="Tahoma" pitchFamily="34" charset="0"/>
              </a:rPr>
              <a:t>(where n is the number of survey stations in the</a:t>
            </a:r>
            <a:r>
              <a:rPr kumimoji="1" lang="en-GB" altLang="zh-TW" sz="2100" b="0">
                <a:solidFill>
                  <a:srgbClr val="FF0000"/>
                </a:solidFill>
                <a:latin typeface="Tahoma" pitchFamily="34" charset="0"/>
              </a:rPr>
              <a:t> traverse)</a:t>
            </a:r>
          </a:p>
          <a:p>
            <a:pPr marL="742950" lvl="1" indent="-285750" algn="l">
              <a:lnSpc>
                <a:spcPct val="100000"/>
              </a:lnSpc>
              <a:buFontTx/>
              <a:buNone/>
            </a:pPr>
            <a:endParaRPr kumimoji="1" lang="en-GB" altLang="zh-TW" sz="2100" b="0" i="0">
              <a:solidFill>
                <a:srgbClr val="FF0000"/>
              </a:solidFill>
              <a:latin typeface="Tahoma" pitchFamily="34" charset="0"/>
            </a:endParaRPr>
          </a:p>
          <a:p>
            <a:pPr marL="742950" lvl="1" indent="-285750" algn="l">
              <a:lnSpc>
                <a:spcPct val="100000"/>
              </a:lnSpc>
              <a:buFontTx/>
              <a:buNone/>
            </a:pPr>
            <a:r>
              <a:rPr kumimoji="1" lang="en-GB" altLang="zh-TW" sz="2100" i="0">
                <a:solidFill>
                  <a:srgbClr val="FF0000"/>
                </a:solidFill>
                <a:latin typeface="Tahoma" pitchFamily="34" charset="0"/>
              </a:rPr>
              <a:t>Linear Misclosure : 10 + 2S / 15 (mm)</a:t>
            </a:r>
            <a:endParaRPr kumimoji="1" lang="en-GB" altLang="zh-TW" sz="2100">
              <a:solidFill>
                <a:srgbClr val="FF0000"/>
              </a:solidFill>
              <a:latin typeface="Tahoma" pitchFamily="34" charset="0"/>
            </a:endParaRPr>
          </a:p>
          <a:p>
            <a:pPr marL="742950" lvl="1" indent="-285750" algn="l">
              <a:lnSpc>
                <a:spcPct val="100000"/>
              </a:lnSpc>
              <a:buFontTx/>
              <a:buNone/>
            </a:pPr>
            <a:r>
              <a:rPr kumimoji="1" lang="en-GB" altLang="zh-TW" sz="1600" b="0">
                <a:solidFill>
                  <a:srgbClr val="FF0000"/>
                </a:solidFill>
                <a:latin typeface="Tahoma" pitchFamily="34" charset="0"/>
              </a:rPr>
              <a:t>(where S is the total length of the traverse in metres)</a:t>
            </a:r>
            <a:endParaRPr kumimoji="1" lang="zh-TW" altLang="en-US" sz="1600" b="0">
              <a:solidFill>
                <a:srgbClr val="FF0000"/>
              </a:solidFill>
              <a:latin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Background-old-hk2"/>
          <p:cNvPicPr>
            <a:picLocks noChangeAspect="1" noChangeArrowheads="1"/>
          </p:cNvPicPr>
          <p:nvPr/>
        </p:nvPicPr>
        <p:blipFill>
          <a:blip r:embed="rId2"/>
          <a:srcRect/>
          <a:stretch>
            <a:fillRect/>
          </a:stretch>
        </p:blipFill>
        <p:spPr bwMode="auto">
          <a:xfrm>
            <a:off x="0" y="0"/>
            <a:ext cx="9902825" cy="6884988"/>
          </a:xfrm>
          <a:prstGeom prst="rect">
            <a:avLst/>
          </a:prstGeom>
          <a:noFill/>
        </p:spPr>
      </p:pic>
      <p:sp>
        <p:nvSpPr>
          <p:cNvPr id="113674" name="Rectangle 10"/>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Office Reduction</a:t>
            </a:r>
          </a:p>
        </p:txBody>
      </p:sp>
      <p:sp>
        <p:nvSpPr>
          <p:cNvPr id="113675" name="Rectangle 11"/>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Field Checking</a:t>
            </a:r>
          </a:p>
        </p:txBody>
      </p:sp>
      <p:sp>
        <p:nvSpPr>
          <p:cNvPr id="113676" name="Rectangle 12"/>
          <p:cNvSpPr>
            <a:spLocks noChangeArrowheads="1"/>
          </p:cNvSpPr>
          <p:nvPr/>
        </p:nvSpPr>
        <p:spPr bwMode="auto">
          <a:xfrm>
            <a:off x="847725" y="2205038"/>
            <a:ext cx="8064500" cy="3887787"/>
          </a:xfrm>
          <a:prstGeom prst="rect">
            <a:avLst/>
          </a:prstGeom>
          <a:noFill/>
          <a:ln w="9525">
            <a:noFill/>
            <a:miter lim="800000"/>
            <a:headEnd/>
            <a:tailEnd/>
          </a:ln>
        </p:spPr>
        <p:txBody>
          <a:bodyPr/>
          <a:lstStyle/>
          <a:p>
            <a:pPr marL="342900" indent="-342900" algn="just">
              <a:lnSpc>
                <a:spcPct val="100000"/>
              </a:lnSpc>
              <a:buFontTx/>
              <a:buChar char="•"/>
            </a:pPr>
            <a:r>
              <a:rPr kumimoji="1" lang="en-GB" altLang="zh-TW" sz="2500" b="0" i="0">
                <a:solidFill>
                  <a:srgbClr val="0000FF"/>
                </a:solidFill>
                <a:latin typeface="Tahoma" pitchFamily="34" charset="0"/>
              </a:rPr>
              <a:t>Field checking should be undertaken upon the completion of the field works and drafting. </a:t>
            </a:r>
          </a:p>
          <a:p>
            <a:pPr marL="342900" indent="-342900" algn="just">
              <a:lnSpc>
                <a:spcPct val="100000"/>
              </a:lnSpc>
              <a:buFontTx/>
              <a:buChar char="•"/>
            </a:pPr>
            <a:endParaRPr kumimoji="1" lang="en-GB" altLang="zh-TW" sz="2500" b="0" i="0">
              <a:solidFill>
                <a:srgbClr val="0000FF"/>
              </a:solidFill>
              <a:latin typeface="Tahoma" pitchFamily="34" charset="0"/>
            </a:endParaRPr>
          </a:p>
          <a:p>
            <a:pPr marL="342900" indent="-342900" algn="just">
              <a:lnSpc>
                <a:spcPct val="100000"/>
              </a:lnSpc>
              <a:buFontTx/>
              <a:buChar char="•"/>
            </a:pPr>
            <a:r>
              <a:rPr kumimoji="1" lang="en-GB" altLang="zh-TW" sz="2500" b="0" i="0">
                <a:solidFill>
                  <a:srgbClr val="0000FF"/>
                </a:solidFill>
                <a:latin typeface="Tahoma" pitchFamily="34" charset="0"/>
              </a:rPr>
              <a:t>The produced working diagram should be taken onto the field for checking purposes. Any discrepancy found should be marked on the working diagram.</a:t>
            </a:r>
            <a:endParaRPr kumimoji="1" lang="zh-TW" altLang="en-US"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descr="Background-old-hk1"/>
          <p:cNvPicPr>
            <a:picLocks noChangeAspect="1" noChangeArrowheads="1"/>
          </p:cNvPicPr>
          <p:nvPr/>
        </p:nvPicPr>
        <p:blipFill>
          <a:blip r:embed="rId2">
            <a:lum bright="42000"/>
          </a:blip>
          <a:srcRect/>
          <a:stretch>
            <a:fillRect/>
          </a:stretch>
        </p:blipFill>
        <p:spPr bwMode="auto">
          <a:xfrm>
            <a:off x="0" y="0"/>
            <a:ext cx="9902825" cy="6858000"/>
          </a:xfrm>
          <a:prstGeom prst="rect">
            <a:avLst/>
          </a:prstGeom>
          <a:noFill/>
        </p:spPr>
      </p:pic>
      <p:sp>
        <p:nvSpPr>
          <p:cNvPr id="406531" name="Rectangle 3"/>
          <p:cNvSpPr>
            <a:spLocks noChangeArrowheads="1"/>
          </p:cNvSpPr>
          <p:nvPr/>
        </p:nvSpPr>
        <p:spPr bwMode="auto">
          <a:xfrm>
            <a:off x="1295400" y="2743200"/>
            <a:ext cx="7543800" cy="1295400"/>
          </a:xfrm>
          <a:prstGeom prst="rect">
            <a:avLst/>
          </a:prstGeom>
          <a:noFill/>
          <a:ln w="9525">
            <a:noFill/>
            <a:miter lim="800000"/>
            <a:headEnd/>
            <a:tailEnd/>
          </a:ln>
        </p:spPr>
        <p:txBody>
          <a:bodyPr anchor="b"/>
          <a:lstStyle/>
          <a:p>
            <a:pPr>
              <a:lnSpc>
                <a:spcPct val="100000"/>
              </a:lnSpc>
              <a:spcBef>
                <a:spcPct val="0"/>
              </a:spcBef>
              <a:buClrTx/>
              <a:buFontTx/>
              <a:buNone/>
            </a:pPr>
            <a:r>
              <a:rPr kumimoji="1" lang="en-GB" altLang="zh-TW" sz="4000" i="0">
                <a:solidFill>
                  <a:srgbClr val="0000FF"/>
                </a:solidFill>
                <a:ea typeface="新細明體" pitchFamily="18" charset="-120"/>
              </a:rPr>
              <a:t>Boundary Re-definition</a:t>
            </a:r>
            <a:endParaRPr kumimoji="1" lang="en-US" altLang="zh-TW" sz="4000" i="0">
              <a:solidFill>
                <a:srgbClr val="0000FF"/>
              </a:solidFill>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06531"/>
                                        </p:tgtEl>
                                        <p:attrNameLst>
                                          <p:attrName>style.visibility</p:attrName>
                                        </p:attrNameLst>
                                      </p:cBhvr>
                                      <p:to>
                                        <p:strVal val="visible"/>
                                      </p:to>
                                    </p:set>
                                    <p:animEffect transition="in" filter="dissolve">
                                      <p:cBhvr>
                                        <p:cTn id="7" dur="500"/>
                                        <p:tgtEl>
                                          <p:spTgt spid="40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2" descr="Background-old-hk2"/>
          <p:cNvPicPr>
            <a:picLocks noChangeAspect="1" noChangeArrowheads="1"/>
          </p:cNvPicPr>
          <p:nvPr/>
        </p:nvPicPr>
        <p:blipFill>
          <a:blip r:embed="rId2"/>
          <a:srcRect/>
          <a:stretch>
            <a:fillRect/>
          </a:stretch>
        </p:blipFill>
        <p:spPr bwMode="auto">
          <a:xfrm>
            <a:off x="0" y="0"/>
            <a:ext cx="9902825" cy="6884988"/>
          </a:xfrm>
          <a:prstGeom prst="rect">
            <a:avLst/>
          </a:prstGeom>
          <a:noFill/>
        </p:spPr>
      </p:pic>
      <p:sp>
        <p:nvSpPr>
          <p:cNvPr id="408579" name="Rectangle 3"/>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08580"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Boundary Re-definition</a:t>
            </a:r>
          </a:p>
        </p:txBody>
      </p:sp>
      <p:sp>
        <p:nvSpPr>
          <p:cNvPr id="408581" name="Rectangle 5"/>
          <p:cNvSpPr>
            <a:spLocks noChangeArrowheads="1"/>
          </p:cNvSpPr>
          <p:nvPr/>
        </p:nvSpPr>
        <p:spPr bwMode="auto">
          <a:xfrm>
            <a:off x="847725" y="2420938"/>
            <a:ext cx="8064500" cy="1871662"/>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Further to the field survey works and office computations, the boundary of the lot will then be redefined based on the various cadastral records and the surveyed physical features.  </a:t>
            </a:r>
          </a:p>
          <a:p>
            <a:pPr marL="342900" indent="-342900" algn="l">
              <a:lnSpc>
                <a:spcPct val="100000"/>
              </a:lnSpc>
              <a:buFontTx/>
              <a:buChar char="•"/>
            </a:pPr>
            <a:endParaRPr kumimoji="1" lang="en-GB" altLang="zh-TW" sz="25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descr="Background-old-hk2"/>
          <p:cNvPicPr>
            <a:picLocks noChangeAspect="1" noChangeArrowheads="1"/>
          </p:cNvPicPr>
          <p:nvPr/>
        </p:nvPicPr>
        <p:blipFill>
          <a:blip r:embed="rId2"/>
          <a:srcRect/>
          <a:stretch>
            <a:fillRect/>
          </a:stretch>
        </p:blipFill>
        <p:spPr bwMode="auto">
          <a:xfrm>
            <a:off x="0" y="0"/>
            <a:ext cx="9902825" cy="6884988"/>
          </a:xfrm>
          <a:prstGeom prst="rect">
            <a:avLst/>
          </a:prstGeom>
          <a:noFill/>
        </p:spPr>
      </p:pic>
      <p:sp>
        <p:nvSpPr>
          <p:cNvPr id="411651" name="Rectangle 3"/>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1653" name="Rectangle 5"/>
          <p:cNvSpPr>
            <a:spLocks noChangeArrowheads="1"/>
          </p:cNvSpPr>
          <p:nvPr/>
        </p:nvSpPr>
        <p:spPr bwMode="auto">
          <a:xfrm>
            <a:off x="847725" y="1628775"/>
            <a:ext cx="8064500" cy="3887788"/>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In case of Old Schedule Lots in the New Territories, correlation exercise must be undertaken for the various cadastral records in order to compare the differences between the records and the up-to-dated Lot Index Plan. </a:t>
            </a:r>
          </a:p>
          <a:p>
            <a:pPr marL="342900" indent="-342900" algn="l">
              <a:lnSpc>
                <a:spcPct val="100000"/>
              </a:lnSpc>
              <a:buFontTx/>
              <a:buChar char="•"/>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If the lot had been previously subdivided, the history of the lot family must also be investigated in order to check the consistency during the subdivisions.</a:t>
            </a:r>
            <a:r>
              <a:rPr kumimoji="1" lang="en-US" altLang="zh-TW" sz="2500" b="0" i="0">
                <a:solidFill>
                  <a:srgbClr val="0000FF"/>
                </a:solidFill>
                <a:latin typeface="Tahoma" pitchFamily="34" charset="0"/>
              </a:rPr>
              <a:t> </a:t>
            </a:r>
            <a:endParaRPr kumimoji="1" lang="zh-TW" altLang="en-US" sz="2500" b="0" i="0">
              <a:solidFill>
                <a:srgbClr val="0000FF"/>
              </a:solidFill>
              <a:latin typeface="Tahoma" pitchFamily="34" charset="0"/>
            </a:endParaRPr>
          </a:p>
        </p:txBody>
      </p:sp>
      <p:sp>
        <p:nvSpPr>
          <p:cNvPr id="411654" name="Rectangle 6"/>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tx2"/>
                </a:solidFill>
                <a:latin typeface="Arial Black" pitchFamily="34" charset="0"/>
              </a:rPr>
              <a:t>Boundary Re-definition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2677" name="Rectangle 5"/>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bg1"/>
                </a:solidFill>
                <a:latin typeface="Arial Black" pitchFamily="34" charset="0"/>
              </a:rPr>
              <a:t>Boundary Re-definition</a:t>
            </a:r>
          </a:p>
        </p:txBody>
      </p:sp>
      <p:pic>
        <p:nvPicPr>
          <p:cNvPr id="412678" name="Picture 6" descr="G2-Correlation Exercise"/>
          <p:cNvPicPr>
            <a:picLocks noChangeAspect="1" noChangeArrowheads="1"/>
          </p:cNvPicPr>
          <p:nvPr/>
        </p:nvPicPr>
        <p:blipFill>
          <a:blip r:embed="rId2"/>
          <a:srcRect/>
          <a:stretch>
            <a:fillRect/>
          </a:stretch>
        </p:blipFill>
        <p:spPr bwMode="auto">
          <a:xfrm>
            <a:off x="2503488" y="1484313"/>
            <a:ext cx="5183187" cy="4552950"/>
          </a:xfrm>
          <a:prstGeom prst="rect">
            <a:avLst/>
          </a:prstGeom>
          <a:noFill/>
        </p:spPr>
      </p:pic>
      <p:sp>
        <p:nvSpPr>
          <p:cNvPr id="412680" name="Text Box 8"/>
          <p:cNvSpPr txBox="1">
            <a:spLocks noChangeArrowheads="1"/>
          </p:cNvSpPr>
          <p:nvPr/>
        </p:nvSpPr>
        <p:spPr bwMode="auto">
          <a:xfrm>
            <a:off x="3222625" y="6021388"/>
            <a:ext cx="3600450" cy="493712"/>
          </a:xfrm>
          <a:prstGeom prst="rect">
            <a:avLst/>
          </a:prstGeom>
          <a:noFill/>
          <a:ln w="9525">
            <a:noFill/>
            <a:miter lim="800000"/>
            <a:headEnd/>
            <a:tailEnd/>
          </a:ln>
          <a:effectLst/>
        </p:spPr>
        <p:txBody>
          <a:bodyPr>
            <a:spAutoFit/>
          </a:bodyPr>
          <a:lstStyle/>
          <a:p>
            <a:pPr>
              <a:spcBef>
                <a:spcPct val="50000"/>
              </a:spcBef>
            </a:pPr>
            <a:r>
              <a:rPr lang="en-US" altLang="zh-TW" sz="2200" i="0">
                <a:latin typeface="Tahoma" pitchFamily="34" charset="0"/>
              </a:rPr>
              <a:t>Correlation Exercise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descr="Background-Part2"/>
          <p:cNvPicPr>
            <a:picLocks noChangeAspect="1" noChangeArrowheads="1"/>
          </p:cNvPicPr>
          <p:nvPr/>
        </p:nvPicPr>
        <p:blipFill>
          <a:blip r:embed="rId2"/>
          <a:srcRect/>
          <a:stretch>
            <a:fillRect/>
          </a:stretch>
        </p:blipFill>
        <p:spPr bwMode="auto">
          <a:xfrm>
            <a:off x="0" y="0"/>
            <a:ext cx="9902825" cy="6851650"/>
          </a:xfrm>
          <a:prstGeom prst="rect">
            <a:avLst/>
          </a:prstGeom>
          <a:noFill/>
        </p:spPr>
      </p:pic>
      <p:sp>
        <p:nvSpPr>
          <p:cNvPr id="39939" name="Rectangle 3"/>
          <p:cNvSpPr>
            <a:spLocks noChangeArrowheads="1"/>
          </p:cNvSpPr>
          <p:nvPr/>
        </p:nvSpPr>
        <p:spPr bwMode="auto">
          <a:xfrm>
            <a:off x="271463" y="2420938"/>
            <a:ext cx="9448800" cy="1295400"/>
          </a:xfrm>
          <a:prstGeom prst="rect">
            <a:avLst/>
          </a:prstGeom>
          <a:noFill/>
          <a:ln w="9525">
            <a:noFill/>
            <a:miter lim="800000"/>
            <a:headEnd/>
            <a:tailEnd/>
          </a:ln>
        </p:spPr>
        <p:txBody>
          <a:bodyPr anchor="b"/>
          <a:lstStyle/>
          <a:p>
            <a:pPr>
              <a:lnSpc>
                <a:spcPct val="100000"/>
              </a:lnSpc>
              <a:spcBef>
                <a:spcPct val="0"/>
              </a:spcBef>
              <a:buClrTx/>
              <a:buFontTx/>
              <a:buNone/>
            </a:pPr>
            <a:r>
              <a:rPr kumimoji="1" lang="en-US" altLang="zh-TW" sz="4000" i="0">
                <a:solidFill>
                  <a:srgbClr val="FF0000"/>
                </a:solidFill>
                <a:ea typeface="新細明體" pitchFamily="18" charset="-120"/>
              </a:rPr>
              <a:t>Land Record Search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9939"/>
                                        </p:tgtEl>
                                        <p:attrNameLst>
                                          <p:attrName>style.visibility</p:attrName>
                                        </p:attrNameLst>
                                      </p:cBhvr>
                                      <p:to>
                                        <p:strVal val="visible"/>
                                      </p:to>
                                    </p:set>
                                    <p:animEffect transition="in" filter="dissolve">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3700"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bg1"/>
                </a:solidFill>
                <a:latin typeface="Arial Black" pitchFamily="34" charset="0"/>
              </a:rPr>
              <a:t>Boundary Re-definition</a:t>
            </a:r>
          </a:p>
        </p:txBody>
      </p:sp>
      <p:pic>
        <p:nvPicPr>
          <p:cNvPr id="413702" name="Picture 6" descr="G1-Lot Histroy"/>
          <p:cNvPicPr>
            <a:picLocks noChangeAspect="1" noChangeArrowheads="1"/>
          </p:cNvPicPr>
          <p:nvPr/>
        </p:nvPicPr>
        <p:blipFill>
          <a:blip r:embed="rId2"/>
          <a:srcRect/>
          <a:stretch>
            <a:fillRect/>
          </a:stretch>
        </p:blipFill>
        <p:spPr bwMode="auto">
          <a:xfrm>
            <a:off x="2143125" y="1484313"/>
            <a:ext cx="6048375" cy="4271962"/>
          </a:xfrm>
          <a:prstGeom prst="rect">
            <a:avLst/>
          </a:prstGeom>
          <a:noFill/>
        </p:spPr>
      </p:pic>
      <p:sp>
        <p:nvSpPr>
          <p:cNvPr id="413703" name="Text Box 7"/>
          <p:cNvSpPr txBox="1">
            <a:spLocks noChangeArrowheads="1"/>
          </p:cNvSpPr>
          <p:nvPr/>
        </p:nvSpPr>
        <p:spPr bwMode="auto">
          <a:xfrm>
            <a:off x="3438525" y="5805488"/>
            <a:ext cx="3600450" cy="493712"/>
          </a:xfrm>
          <a:prstGeom prst="rect">
            <a:avLst/>
          </a:prstGeom>
          <a:noFill/>
          <a:ln w="9525">
            <a:noFill/>
            <a:miter lim="800000"/>
            <a:headEnd/>
            <a:tailEnd/>
          </a:ln>
          <a:effectLst/>
        </p:spPr>
        <p:txBody>
          <a:bodyPr>
            <a:spAutoFit/>
          </a:bodyPr>
          <a:lstStyle/>
          <a:p>
            <a:pPr>
              <a:spcBef>
                <a:spcPct val="50000"/>
              </a:spcBef>
            </a:pPr>
            <a:r>
              <a:rPr lang="en-US" altLang="zh-TW" sz="2200" i="0">
                <a:latin typeface="Tahoma" pitchFamily="34" charset="0"/>
              </a:rPr>
              <a:t>Lot History Diagram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2" name="Picture 2" descr="Background-old-hk2"/>
          <p:cNvPicPr>
            <a:picLocks noChangeAspect="1" noChangeArrowheads="1"/>
          </p:cNvPicPr>
          <p:nvPr/>
        </p:nvPicPr>
        <p:blipFill>
          <a:blip r:embed="rId2"/>
          <a:srcRect/>
          <a:stretch>
            <a:fillRect/>
          </a:stretch>
        </p:blipFill>
        <p:spPr bwMode="auto">
          <a:xfrm>
            <a:off x="0" y="0"/>
            <a:ext cx="9902825" cy="6884988"/>
          </a:xfrm>
          <a:prstGeom prst="rect">
            <a:avLst/>
          </a:prstGeom>
          <a:noFill/>
        </p:spPr>
      </p:pic>
      <p:sp>
        <p:nvSpPr>
          <p:cNvPr id="414723" name="Rectangle 3"/>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4724" name="Rectangle 4"/>
          <p:cNvSpPr>
            <a:spLocks noChangeArrowheads="1"/>
          </p:cNvSpPr>
          <p:nvPr/>
        </p:nvSpPr>
        <p:spPr bwMode="auto">
          <a:xfrm>
            <a:off x="847725" y="2349500"/>
            <a:ext cx="8064500" cy="1727200"/>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The comparison between the registered area and the surveyed area is necessary in order to determine whether the surveyed area is reasonable. </a:t>
            </a:r>
          </a:p>
        </p:txBody>
      </p:sp>
      <p:sp>
        <p:nvSpPr>
          <p:cNvPr id="414725" name="Rectangle 5"/>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i="0">
                <a:solidFill>
                  <a:schemeClr val="tx2"/>
                </a:solidFill>
                <a:latin typeface="Arial Black" pitchFamily="34" charset="0"/>
              </a:rPr>
              <a:t>Registered Area vs. Surveyed Area</a:t>
            </a:r>
            <a:r>
              <a:rPr kumimoji="1" lang="en-GB" altLang="zh-TW" b="0" i="0">
                <a:solidFill>
                  <a:schemeClr val="tx2"/>
                </a:solidFill>
                <a:latin typeface="Arial Black" pitchFamily="34"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descr="Background-old-hk2"/>
          <p:cNvPicPr>
            <a:picLocks noChangeAspect="1" noChangeArrowheads="1"/>
          </p:cNvPicPr>
          <p:nvPr/>
        </p:nvPicPr>
        <p:blipFill>
          <a:blip r:embed="rId2"/>
          <a:srcRect/>
          <a:stretch>
            <a:fillRect/>
          </a:stretch>
        </p:blipFill>
        <p:spPr bwMode="auto">
          <a:xfrm>
            <a:off x="0" y="0"/>
            <a:ext cx="9902825" cy="6884988"/>
          </a:xfrm>
          <a:prstGeom prst="rect">
            <a:avLst/>
          </a:prstGeom>
          <a:noFill/>
        </p:spPr>
      </p:pic>
      <p:sp>
        <p:nvSpPr>
          <p:cNvPr id="415747" name="Rectangle 3"/>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5748" name="Rectangle 4"/>
          <p:cNvSpPr>
            <a:spLocks noChangeArrowheads="1"/>
          </p:cNvSpPr>
          <p:nvPr/>
        </p:nvSpPr>
        <p:spPr bwMode="auto">
          <a:xfrm>
            <a:off x="847725" y="404813"/>
            <a:ext cx="8064500" cy="5976937"/>
          </a:xfrm>
          <a:prstGeom prst="rect">
            <a:avLst/>
          </a:prstGeom>
          <a:noFill/>
          <a:ln w="9525">
            <a:noFill/>
            <a:miter lim="800000"/>
            <a:headEnd/>
            <a:tailEnd/>
          </a:ln>
        </p:spPr>
        <p:txBody>
          <a:bodyPr/>
          <a:lstStyle/>
          <a:p>
            <a:pPr marL="342900" indent="-342900" algn="l">
              <a:lnSpc>
                <a:spcPct val="100000"/>
              </a:lnSpc>
              <a:buFontTx/>
              <a:buNone/>
            </a:pPr>
            <a:r>
              <a:rPr kumimoji="1" lang="en-GB" altLang="zh-TW" sz="2300" i="0">
                <a:solidFill>
                  <a:srgbClr val="0000FF"/>
                </a:solidFill>
                <a:latin typeface="Tahoma" pitchFamily="34" charset="0"/>
              </a:rPr>
              <a:t>The following formulas should be used.</a:t>
            </a:r>
          </a:p>
          <a:p>
            <a:pPr marL="342900" indent="-342900" algn="l">
              <a:lnSpc>
                <a:spcPct val="100000"/>
              </a:lnSpc>
              <a:buFontTx/>
              <a:buChar char="•"/>
            </a:pPr>
            <a:endParaRPr kumimoji="1" lang="en-GB" altLang="zh-TW" sz="2300" i="0">
              <a:solidFill>
                <a:srgbClr val="0000FF"/>
              </a:solidFill>
              <a:latin typeface="Tahoma" pitchFamily="34" charset="0"/>
            </a:endParaRPr>
          </a:p>
          <a:p>
            <a:pPr marL="342900" indent="-342900" algn="l">
              <a:lnSpc>
                <a:spcPct val="100000"/>
              </a:lnSpc>
              <a:buFontTx/>
              <a:buChar char="•"/>
            </a:pPr>
            <a:r>
              <a:rPr kumimoji="1" lang="en-GB" altLang="zh-TW" sz="2300" b="0" u="sng">
                <a:solidFill>
                  <a:srgbClr val="0000FF"/>
                </a:solidFill>
                <a:latin typeface="Tahoma" pitchFamily="34" charset="0"/>
              </a:rPr>
              <a:t>Old Schedule Lots </a:t>
            </a:r>
            <a:endParaRPr kumimoji="1" lang="en-GB" altLang="zh-TW" sz="2300" b="0" i="0">
              <a:solidFill>
                <a:srgbClr val="0000FF"/>
              </a:solidFill>
              <a:latin typeface="Tahoma" pitchFamily="34" charset="0"/>
            </a:endParaRPr>
          </a:p>
          <a:p>
            <a:pPr marL="342900" indent="-342900" algn="l">
              <a:lnSpc>
                <a:spcPct val="100000"/>
              </a:lnSpc>
              <a:buFontTx/>
              <a:buChar char="•"/>
            </a:pPr>
            <a:r>
              <a:rPr kumimoji="1" lang="en-GB" altLang="zh-TW" sz="2300" b="0" i="0">
                <a:solidFill>
                  <a:srgbClr val="0000FF"/>
                </a:solidFill>
                <a:latin typeface="Tahoma" pitchFamily="34" charset="0"/>
              </a:rPr>
              <a:t>DD Sheet Scale 1:1980 :</a:t>
            </a:r>
          </a:p>
          <a:p>
            <a:pPr marL="342900" indent="-342900" algn="l">
              <a:lnSpc>
                <a:spcPct val="100000"/>
              </a:lnSpc>
              <a:buFontTx/>
              <a:buNone/>
            </a:pPr>
            <a:r>
              <a:rPr kumimoji="1" lang="en-GB" altLang="zh-TW" sz="2300" b="0" i="0">
                <a:solidFill>
                  <a:srgbClr val="0000FF"/>
                </a:solidFill>
                <a:latin typeface="Tahoma" pitchFamily="34" charset="0"/>
              </a:rPr>
              <a:t>    ± (20 m2 + 5% </a:t>
            </a:r>
            <a:r>
              <a:rPr kumimoji="1" lang="en-GB" altLang="zh-TW" sz="2300" b="0" i="0">
                <a:solidFill>
                  <a:srgbClr val="0000FF"/>
                </a:solidFill>
                <a:latin typeface="Tahoma" pitchFamily="34" charset="0"/>
                <a:sym typeface="Symbol" pitchFamily="18" charset="2"/>
              </a:rPr>
              <a:t></a:t>
            </a:r>
            <a:r>
              <a:rPr kumimoji="1" lang="en-GB" altLang="zh-TW" sz="2300" b="0" i="0">
                <a:solidFill>
                  <a:srgbClr val="0000FF"/>
                </a:solidFill>
                <a:latin typeface="Tahoma" pitchFamily="34" charset="0"/>
              </a:rPr>
              <a:t> Reg. Area)</a:t>
            </a:r>
          </a:p>
          <a:p>
            <a:pPr marL="342900" indent="-342900" algn="l">
              <a:lnSpc>
                <a:spcPct val="100000"/>
              </a:lnSpc>
              <a:buFontTx/>
              <a:buChar char="•"/>
            </a:pPr>
            <a:r>
              <a:rPr kumimoji="1" lang="en-GB" altLang="zh-TW" sz="2300" b="0" i="0">
                <a:solidFill>
                  <a:srgbClr val="0000FF"/>
                </a:solidFill>
                <a:latin typeface="Tahoma" pitchFamily="34" charset="0"/>
              </a:rPr>
              <a:t>DD Sheet Scale 1:3960 :</a:t>
            </a:r>
          </a:p>
          <a:p>
            <a:pPr marL="342900" indent="-342900" algn="l">
              <a:lnSpc>
                <a:spcPct val="100000"/>
              </a:lnSpc>
              <a:buFontTx/>
              <a:buNone/>
            </a:pPr>
            <a:r>
              <a:rPr kumimoji="1" lang="en-GB" altLang="zh-TW" sz="2300" b="0" i="0">
                <a:solidFill>
                  <a:srgbClr val="0000FF"/>
                </a:solidFill>
                <a:latin typeface="Tahoma" pitchFamily="34" charset="0"/>
              </a:rPr>
              <a:t>    ± (20 m2 + 10% </a:t>
            </a:r>
            <a:r>
              <a:rPr kumimoji="1" lang="en-GB" altLang="zh-TW" sz="2300" b="0" i="0">
                <a:solidFill>
                  <a:srgbClr val="0000FF"/>
                </a:solidFill>
                <a:latin typeface="Tahoma" pitchFamily="34" charset="0"/>
                <a:sym typeface="Symbol" pitchFamily="18" charset="2"/>
              </a:rPr>
              <a:t></a:t>
            </a:r>
            <a:r>
              <a:rPr kumimoji="1" lang="en-GB" altLang="zh-TW" sz="2300" b="0" i="0">
                <a:solidFill>
                  <a:srgbClr val="0000FF"/>
                </a:solidFill>
                <a:latin typeface="Tahoma" pitchFamily="34" charset="0"/>
              </a:rPr>
              <a:t> Reg. Area)</a:t>
            </a:r>
          </a:p>
          <a:p>
            <a:pPr marL="342900" indent="-342900" algn="l">
              <a:lnSpc>
                <a:spcPct val="100000"/>
              </a:lnSpc>
              <a:buFontTx/>
              <a:buChar char="•"/>
            </a:pPr>
            <a:r>
              <a:rPr kumimoji="1" lang="en-GB" altLang="zh-TW" sz="2300" b="0" i="0">
                <a:solidFill>
                  <a:srgbClr val="0000FF"/>
                </a:solidFill>
                <a:latin typeface="Tahoma" pitchFamily="34" charset="0"/>
              </a:rPr>
              <a:t>Old Schedule House Lots (on DD Sheet):</a:t>
            </a:r>
          </a:p>
          <a:p>
            <a:pPr marL="342900" indent="-342900" algn="l">
              <a:lnSpc>
                <a:spcPct val="100000"/>
              </a:lnSpc>
              <a:buFontTx/>
              <a:buNone/>
            </a:pPr>
            <a:r>
              <a:rPr kumimoji="1" lang="en-GB" altLang="zh-TW" sz="2300" b="0" i="0">
                <a:solidFill>
                  <a:srgbClr val="0000FF"/>
                </a:solidFill>
                <a:latin typeface="Tahoma" pitchFamily="34" charset="0"/>
              </a:rPr>
              <a:t>    ± 20 m2 </a:t>
            </a:r>
          </a:p>
          <a:p>
            <a:pPr marL="342900" indent="-342900" algn="l">
              <a:lnSpc>
                <a:spcPct val="100000"/>
              </a:lnSpc>
              <a:buFontTx/>
              <a:buChar char="•"/>
            </a:pPr>
            <a:r>
              <a:rPr kumimoji="1" lang="en-GB" altLang="zh-TW" sz="2300" b="0" i="0">
                <a:solidFill>
                  <a:srgbClr val="0000FF"/>
                </a:solidFill>
                <a:latin typeface="Tahoma" pitchFamily="34" charset="0"/>
              </a:rPr>
              <a:t>Old Schedule House Lots (on House Lot Plan):</a:t>
            </a:r>
          </a:p>
          <a:p>
            <a:pPr marL="342900" indent="-342900" algn="l">
              <a:lnSpc>
                <a:spcPct val="100000"/>
              </a:lnSpc>
              <a:buFontTx/>
              <a:buNone/>
            </a:pPr>
            <a:r>
              <a:rPr kumimoji="1" lang="en-GB" altLang="zh-TW" sz="2300" b="0" i="0">
                <a:solidFill>
                  <a:srgbClr val="0000FF"/>
                </a:solidFill>
                <a:latin typeface="Tahoma" pitchFamily="34" charset="0"/>
              </a:rPr>
              <a:t>    ± 10 m2 </a:t>
            </a:r>
          </a:p>
          <a:p>
            <a:pPr marL="342900" indent="-342900" algn="l">
              <a:lnSpc>
                <a:spcPct val="100000"/>
              </a:lnSpc>
              <a:buFontTx/>
              <a:buChar char="•"/>
            </a:pPr>
            <a:endParaRPr kumimoji="1" lang="en-GB" altLang="zh-TW" sz="2300" b="0" i="0">
              <a:solidFill>
                <a:srgbClr val="0000FF"/>
              </a:solidFill>
              <a:latin typeface="Tahoma" pitchFamily="34" charset="0"/>
            </a:endParaRPr>
          </a:p>
          <a:p>
            <a:pPr marL="342900" indent="-342900" algn="l">
              <a:lnSpc>
                <a:spcPct val="100000"/>
              </a:lnSpc>
              <a:buFontTx/>
              <a:buChar char="•"/>
            </a:pPr>
            <a:r>
              <a:rPr kumimoji="1" lang="en-GB" altLang="zh-TW" sz="2300" b="0" u="sng">
                <a:solidFill>
                  <a:srgbClr val="0000FF"/>
                </a:solidFill>
                <a:latin typeface="Tahoma" pitchFamily="34" charset="0"/>
              </a:rPr>
              <a:t>Urban Lots </a:t>
            </a:r>
            <a:endParaRPr kumimoji="1" lang="en-GB" altLang="zh-TW" sz="2300" b="0" i="0">
              <a:solidFill>
                <a:srgbClr val="0000FF"/>
              </a:solidFill>
              <a:latin typeface="Tahoma" pitchFamily="34" charset="0"/>
            </a:endParaRPr>
          </a:p>
          <a:p>
            <a:pPr marL="342900" indent="-342900" algn="l">
              <a:lnSpc>
                <a:spcPct val="100000"/>
              </a:lnSpc>
              <a:buFontTx/>
              <a:buChar char="•"/>
            </a:pPr>
            <a:r>
              <a:rPr kumimoji="1" lang="en-GB" altLang="zh-TW" sz="2300" b="0" i="0">
                <a:solidFill>
                  <a:srgbClr val="0000FF"/>
                </a:solidFill>
                <a:latin typeface="Tahoma" pitchFamily="34" charset="0"/>
              </a:rPr>
              <a:t>± 0.1%</a:t>
            </a:r>
            <a:endParaRPr kumimoji="1" lang="zh-TW" altLang="en-US" sz="2300" b="0" i="0">
              <a:solidFill>
                <a:srgbClr val="0000FF"/>
              </a:solidFill>
              <a:latin typeface="Tahom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Background-old-hk2"/>
          <p:cNvPicPr>
            <a:picLocks noChangeAspect="1" noChangeArrowheads="1"/>
          </p:cNvPicPr>
          <p:nvPr/>
        </p:nvPicPr>
        <p:blipFill>
          <a:blip r:embed="rId2"/>
          <a:srcRect/>
          <a:stretch>
            <a:fillRect/>
          </a:stretch>
        </p:blipFill>
        <p:spPr bwMode="auto">
          <a:xfrm>
            <a:off x="0" y="0"/>
            <a:ext cx="9902825" cy="6884988"/>
          </a:xfrm>
          <a:prstGeom prst="rect">
            <a:avLst/>
          </a:prstGeom>
          <a:noFill/>
        </p:spPr>
      </p:pic>
      <p:sp>
        <p:nvSpPr>
          <p:cNvPr id="416771" name="Rectangle 3"/>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6772" name="Rectangle 4"/>
          <p:cNvSpPr>
            <a:spLocks noChangeArrowheads="1"/>
          </p:cNvSpPr>
          <p:nvPr/>
        </p:nvSpPr>
        <p:spPr bwMode="auto">
          <a:xfrm>
            <a:off x="847725" y="1557338"/>
            <a:ext cx="8064500" cy="4248150"/>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Once the boundary is redefined, the boundary lines might be superimposed onto the produced working diagram.</a:t>
            </a:r>
          </a:p>
          <a:p>
            <a:pPr marL="342900" indent="-342900" algn="l">
              <a:lnSpc>
                <a:spcPct val="100000"/>
              </a:lnSpc>
              <a:buFontTx/>
              <a:buNone/>
            </a:pPr>
            <a:endParaRPr kumimoji="1" lang="en-GB" altLang="zh-TW" sz="2500" b="0" i="0">
              <a:solidFill>
                <a:srgbClr val="0000FF"/>
              </a:solidFill>
              <a:latin typeface="Tahoma" pitchFamily="34" charset="0"/>
            </a:endParaRPr>
          </a:p>
          <a:p>
            <a:pPr marL="342900" indent="-342900" algn="l">
              <a:lnSpc>
                <a:spcPct val="100000"/>
              </a:lnSpc>
              <a:buFontTx/>
              <a:buChar char="•"/>
            </a:pPr>
            <a:r>
              <a:rPr kumimoji="1" lang="en-GB" altLang="zh-TW" sz="2500" b="0" i="0">
                <a:solidFill>
                  <a:srgbClr val="0000FF"/>
                </a:solidFill>
                <a:latin typeface="Tahoma" pitchFamily="34" charset="0"/>
              </a:rPr>
              <a:t>A “land boundary plan” and “survey record plan” should also be prepared for land record purpose.</a:t>
            </a:r>
            <a:r>
              <a:rPr kumimoji="1" lang="en-US" altLang="zh-TW" sz="2500" b="0" i="0">
                <a:solidFill>
                  <a:srgbClr val="0000FF"/>
                </a:solidFill>
                <a:latin typeface="Tahoma" pitchFamily="34" charset="0"/>
              </a:rPr>
              <a:t> </a:t>
            </a:r>
            <a:r>
              <a:rPr kumimoji="1" lang="en-GB" altLang="zh-TW" sz="2500" b="0" i="0">
                <a:solidFill>
                  <a:srgbClr val="0000FF"/>
                </a:solidFill>
                <a:latin typeface="Tahoma" pitchFamily="34" charset="0"/>
              </a:rPr>
              <a:t> </a:t>
            </a:r>
          </a:p>
        </p:txBody>
      </p:sp>
      <p:sp>
        <p:nvSpPr>
          <p:cNvPr id="416773" name="Rectangle 5"/>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i="0">
                <a:solidFill>
                  <a:schemeClr val="tx2"/>
                </a:solidFill>
                <a:latin typeface="Arial Black" pitchFamily="34" charset="0"/>
              </a:rPr>
              <a:t>Plan Production</a:t>
            </a:r>
            <a:r>
              <a:rPr kumimoji="1" lang="en-GB" altLang="zh-TW" b="0" i="0">
                <a:solidFill>
                  <a:schemeClr val="tx2"/>
                </a:solidFill>
                <a:latin typeface="Arial Black" pitchFamily="34"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7795"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bg1"/>
                </a:solidFill>
                <a:latin typeface="Arial Black" pitchFamily="34" charset="0"/>
              </a:rPr>
              <a:t>Boundary Re-definition</a:t>
            </a:r>
          </a:p>
        </p:txBody>
      </p:sp>
      <p:sp>
        <p:nvSpPr>
          <p:cNvPr id="417797" name="Text Box 5"/>
          <p:cNvSpPr txBox="1">
            <a:spLocks noChangeArrowheads="1"/>
          </p:cNvSpPr>
          <p:nvPr/>
        </p:nvSpPr>
        <p:spPr bwMode="auto">
          <a:xfrm>
            <a:off x="3222625" y="6021388"/>
            <a:ext cx="3600450" cy="493712"/>
          </a:xfrm>
          <a:prstGeom prst="rect">
            <a:avLst/>
          </a:prstGeom>
          <a:noFill/>
          <a:ln w="9525">
            <a:noFill/>
            <a:miter lim="800000"/>
            <a:headEnd/>
            <a:tailEnd/>
          </a:ln>
          <a:effectLst/>
        </p:spPr>
        <p:txBody>
          <a:bodyPr>
            <a:spAutoFit/>
          </a:bodyPr>
          <a:lstStyle/>
          <a:p>
            <a:pPr>
              <a:spcBef>
                <a:spcPct val="50000"/>
              </a:spcBef>
            </a:pPr>
            <a:r>
              <a:rPr lang="en-US" altLang="zh-TW" sz="2200" i="0">
                <a:latin typeface="Tahoma" pitchFamily="34" charset="0"/>
              </a:rPr>
              <a:t>Survey Record Plan</a:t>
            </a:r>
          </a:p>
        </p:txBody>
      </p:sp>
      <p:pic>
        <p:nvPicPr>
          <p:cNvPr id="417798" name="Picture 6" descr="H5-SRP"/>
          <p:cNvPicPr>
            <a:picLocks noChangeAspect="1" noChangeArrowheads="1"/>
          </p:cNvPicPr>
          <p:nvPr/>
        </p:nvPicPr>
        <p:blipFill>
          <a:blip r:embed="rId2"/>
          <a:srcRect/>
          <a:stretch>
            <a:fillRect/>
          </a:stretch>
        </p:blipFill>
        <p:spPr bwMode="auto">
          <a:xfrm>
            <a:off x="1927225" y="1484313"/>
            <a:ext cx="6048375" cy="45847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8819" name="Rectangle 3"/>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sz="3200" b="0" i="0">
                <a:solidFill>
                  <a:schemeClr val="bg1"/>
                </a:solidFill>
                <a:latin typeface="Arial Black" pitchFamily="34" charset="0"/>
              </a:rPr>
              <a:t>Boundary Re-definition</a:t>
            </a:r>
          </a:p>
        </p:txBody>
      </p:sp>
      <p:sp>
        <p:nvSpPr>
          <p:cNvPr id="418820" name="Text Box 4"/>
          <p:cNvSpPr txBox="1">
            <a:spLocks noChangeArrowheads="1"/>
          </p:cNvSpPr>
          <p:nvPr/>
        </p:nvSpPr>
        <p:spPr bwMode="auto">
          <a:xfrm>
            <a:off x="3222625" y="6021388"/>
            <a:ext cx="3600450" cy="493712"/>
          </a:xfrm>
          <a:prstGeom prst="rect">
            <a:avLst/>
          </a:prstGeom>
          <a:noFill/>
          <a:ln w="9525">
            <a:noFill/>
            <a:miter lim="800000"/>
            <a:headEnd/>
            <a:tailEnd/>
          </a:ln>
          <a:effectLst/>
        </p:spPr>
        <p:txBody>
          <a:bodyPr>
            <a:spAutoFit/>
          </a:bodyPr>
          <a:lstStyle/>
          <a:p>
            <a:pPr>
              <a:spcBef>
                <a:spcPct val="50000"/>
              </a:spcBef>
            </a:pPr>
            <a:r>
              <a:rPr lang="en-US" altLang="zh-TW" sz="2200" i="0">
                <a:latin typeface="Tahoma" pitchFamily="34" charset="0"/>
              </a:rPr>
              <a:t>Land Boundary  Plan</a:t>
            </a:r>
          </a:p>
        </p:txBody>
      </p:sp>
      <p:pic>
        <p:nvPicPr>
          <p:cNvPr id="418821" name="Picture 5" descr="CorelDRAW X3 Graphic"/>
          <p:cNvPicPr>
            <a:picLocks noChangeAspect="1" noChangeArrowheads="1"/>
          </p:cNvPicPr>
          <p:nvPr/>
        </p:nvPicPr>
        <p:blipFill>
          <a:blip r:embed="rId2"/>
          <a:srcRect/>
          <a:stretch>
            <a:fillRect/>
          </a:stretch>
        </p:blipFill>
        <p:spPr bwMode="auto">
          <a:xfrm>
            <a:off x="1855788" y="1557338"/>
            <a:ext cx="6337300" cy="443071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6" name="Picture 6" descr="Background-new-nt1"/>
          <p:cNvPicPr>
            <a:picLocks noChangeAspect="1" noChangeArrowheads="1"/>
          </p:cNvPicPr>
          <p:nvPr/>
        </p:nvPicPr>
        <p:blipFill>
          <a:blip r:embed="rId2">
            <a:lum bright="36000" contrast="-18000"/>
          </a:blip>
          <a:srcRect/>
          <a:stretch>
            <a:fillRect/>
          </a:stretch>
        </p:blipFill>
        <p:spPr bwMode="auto">
          <a:xfrm>
            <a:off x="0" y="0"/>
            <a:ext cx="9902825" cy="6853238"/>
          </a:xfrm>
          <a:prstGeom prst="rect">
            <a:avLst/>
          </a:prstGeom>
          <a:noFill/>
        </p:spPr>
      </p:pic>
      <p:sp>
        <p:nvSpPr>
          <p:cNvPr id="419843" name="Rectangle 3"/>
          <p:cNvSpPr>
            <a:spLocks noChangeArrowheads="1"/>
          </p:cNvSpPr>
          <p:nvPr/>
        </p:nvSpPr>
        <p:spPr bwMode="auto">
          <a:xfrm>
            <a:off x="6751638" y="6237288"/>
            <a:ext cx="2751137"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Boundary Re-definition</a:t>
            </a:r>
          </a:p>
        </p:txBody>
      </p:sp>
      <p:sp>
        <p:nvSpPr>
          <p:cNvPr id="419844" name="Rectangle 4"/>
          <p:cNvSpPr>
            <a:spLocks noChangeArrowheads="1"/>
          </p:cNvSpPr>
          <p:nvPr/>
        </p:nvSpPr>
        <p:spPr bwMode="auto">
          <a:xfrm>
            <a:off x="847725" y="1557338"/>
            <a:ext cx="8064500" cy="4248150"/>
          </a:xfrm>
          <a:prstGeom prst="rect">
            <a:avLst/>
          </a:prstGeom>
          <a:noFill/>
          <a:ln w="9525">
            <a:noFill/>
            <a:miter lim="800000"/>
            <a:headEnd/>
            <a:tailEnd/>
          </a:ln>
        </p:spPr>
        <p:txBody>
          <a:bodyPr/>
          <a:lstStyle/>
          <a:p>
            <a:pPr marL="342900" indent="-342900" algn="l">
              <a:lnSpc>
                <a:spcPct val="100000"/>
              </a:lnSpc>
              <a:buFontTx/>
              <a:buChar char="•"/>
            </a:pPr>
            <a:r>
              <a:rPr kumimoji="1" lang="en-GB" altLang="zh-TW" sz="2500" b="0" i="0">
                <a:solidFill>
                  <a:srgbClr val="0000FF"/>
                </a:solidFill>
                <a:latin typeface="Tahoma" pitchFamily="34" charset="0"/>
              </a:rPr>
              <a:t>The final step in a land boundary survey exercise was to prepare a land boundary survey report.  </a:t>
            </a:r>
          </a:p>
          <a:p>
            <a:pPr marL="342900" indent="-342900" algn="l">
              <a:lnSpc>
                <a:spcPct val="100000"/>
              </a:lnSpc>
              <a:buFontTx/>
              <a:buChar char="•"/>
            </a:pPr>
            <a:r>
              <a:rPr kumimoji="1" lang="en-GB" altLang="zh-TW" sz="2500" b="0" i="0">
                <a:solidFill>
                  <a:srgbClr val="0000FF"/>
                </a:solidFill>
                <a:latin typeface="Tahoma" pitchFamily="34" charset="0"/>
              </a:rPr>
              <a:t>The report shall illustrate the reasoning and evidences used in defining the lot boundary. </a:t>
            </a:r>
          </a:p>
          <a:p>
            <a:pPr marL="342900" indent="-342900" algn="l">
              <a:lnSpc>
                <a:spcPct val="100000"/>
              </a:lnSpc>
              <a:buFontTx/>
              <a:buChar char="•"/>
            </a:pPr>
            <a:r>
              <a:rPr kumimoji="1" lang="en-GB" altLang="zh-TW" sz="2500" b="0" i="0">
                <a:solidFill>
                  <a:srgbClr val="0000FF"/>
                </a:solidFill>
                <a:latin typeface="Tahoma" pitchFamily="34" charset="0"/>
              </a:rPr>
              <a:t>The report will explain the detailed information which includes the purpose, background, the documentary evidence collected, studied and used, the field survey exercise, the verification of various cadastral records and evidences, the conclusions being made, etc.</a:t>
            </a:r>
          </a:p>
          <a:p>
            <a:pPr marL="342900" indent="-342900" algn="l">
              <a:lnSpc>
                <a:spcPct val="100000"/>
              </a:lnSpc>
              <a:buFontTx/>
              <a:buChar char="•"/>
            </a:pPr>
            <a:r>
              <a:rPr kumimoji="1" lang="en-GB" altLang="zh-TW" sz="2500" b="0" i="0">
                <a:solidFill>
                  <a:srgbClr val="0000FF"/>
                </a:solidFill>
                <a:latin typeface="Tahoma" pitchFamily="34" charset="0"/>
              </a:rPr>
              <a:t>Shall bear the certification of the land surveyor.</a:t>
            </a:r>
            <a:r>
              <a:rPr kumimoji="1" lang="en-US" altLang="zh-TW" sz="2500" b="0" i="0">
                <a:solidFill>
                  <a:srgbClr val="0000FF"/>
                </a:solidFill>
                <a:latin typeface="Tahoma" pitchFamily="34" charset="0"/>
              </a:rPr>
              <a:t> </a:t>
            </a:r>
            <a:endParaRPr kumimoji="1" lang="en-GB" altLang="zh-TW" sz="2500" b="0" i="0">
              <a:solidFill>
                <a:srgbClr val="0000FF"/>
              </a:solidFill>
              <a:latin typeface="Tahoma" pitchFamily="34" charset="0"/>
            </a:endParaRPr>
          </a:p>
        </p:txBody>
      </p:sp>
      <p:sp>
        <p:nvSpPr>
          <p:cNvPr id="419845" name="Rectangle 5"/>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just">
              <a:lnSpc>
                <a:spcPct val="100000"/>
              </a:lnSpc>
              <a:spcBef>
                <a:spcPct val="0"/>
              </a:spcBef>
              <a:buClrTx/>
              <a:buFontTx/>
              <a:buNone/>
            </a:pPr>
            <a:r>
              <a:rPr kumimoji="1" lang="en-GB" altLang="zh-TW" i="0">
                <a:solidFill>
                  <a:schemeClr val="tx2"/>
                </a:solidFill>
                <a:latin typeface="Arial Black" pitchFamily="34" charset="0"/>
              </a:rPr>
              <a:t>Report Writing</a:t>
            </a:r>
            <a:endParaRPr kumimoji="1" lang="en-GB" altLang="zh-TW" b="0" i="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72" name="Rectangle 8"/>
          <p:cNvSpPr>
            <a:spLocks noChangeArrowheads="1"/>
          </p:cNvSpPr>
          <p:nvPr/>
        </p:nvSpPr>
        <p:spPr bwMode="auto">
          <a:xfrm>
            <a:off x="1135063" y="1484313"/>
            <a:ext cx="7694612" cy="4608512"/>
          </a:xfrm>
          <a:prstGeom prst="rect">
            <a:avLst/>
          </a:prstGeom>
          <a:noFill/>
          <a:ln w="9525">
            <a:noFill/>
            <a:miter lim="800000"/>
            <a:headEnd/>
            <a:tailEnd/>
          </a:ln>
        </p:spPr>
        <p:txBody>
          <a:bodyPr/>
          <a:lstStyle/>
          <a:p>
            <a:pPr marL="342900" indent="-342900" algn="just">
              <a:lnSpc>
                <a:spcPct val="130000"/>
              </a:lnSpc>
              <a:buFont typeface="Symbol" pitchFamily="18" charset="2"/>
              <a:buChar char="·"/>
            </a:pPr>
            <a:r>
              <a:rPr kumimoji="1" lang="en-GB" altLang="zh-TW" sz="2300" b="0" i="0">
                <a:solidFill>
                  <a:schemeClr val="tx1"/>
                </a:solidFill>
                <a:latin typeface="Tahoma" pitchFamily="34" charset="0"/>
              </a:rPr>
              <a:t>The whole cadastral surveying task begins with land record search at the relevant Government Departments and information collection from the lot owners / occupants. </a:t>
            </a:r>
          </a:p>
          <a:p>
            <a:pPr marL="342900" indent="-342900" algn="just">
              <a:lnSpc>
                <a:spcPct val="130000"/>
              </a:lnSpc>
              <a:buFont typeface="Symbol" pitchFamily="18" charset="2"/>
              <a:buChar char="·"/>
            </a:pPr>
            <a:r>
              <a:rPr kumimoji="1" lang="en-GB" altLang="zh-TW" sz="2300" b="0" i="0">
                <a:solidFill>
                  <a:schemeClr val="tx1"/>
                </a:solidFill>
                <a:latin typeface="Tahoma" pitchFamily="34" charset="0"/>
              </a:rPr>
              <a:t>The aim is to acquire all relevant information for the lot under the task and its adjoining and nearby lots for boundary redefinition purposes. </a:t>
            </a:r>
          </a:p>
          <a:p>
            <a:pPr marL="342900" indent="-342900" algn="just">
              <a:lnSpc>
                <a:spcPct val="130000"/>
              </a:lnSpc>
              <a:buFont typeface="Symbol" pitchFamily="18" charset="2"/>
              <a:buChar char="·"/>
            </a:pPr>
            <a:r>
              <a:rPr kumimoji="1" lang="en-GB" altLang="zh-TW" sz="2300" b="0" i="0">
                <a:solidFill>
                  <a:schemeClr val="tx1"/>
                </a:solidFill>
                <a:latin typeface="Tahoma" pitchFamily="34" charset="0"/>
              </a:rPr>
              <a:t>The land record search should be undertaken at, but not limited to, the following departments / correspondences.</a:t>
            </a:r>
            <a:r>
              <a:rPr kumimoji="1" lang="en-US" altLang="zh-TW" sz="2300" b="0" i="0">
                <a:solidFill>
                  <a:schemeClr val="tx1"/>
                </a:solidFill>
                <a:latin typeface="Tahoma" pitchFamily="34" charset="0"/>
              </a:rPr>
              <a:t> </a:t>
            </a:r>
            <a:endParaRPr kumimoji="1" lang="zh-TW" altLang="en-US" sz="2300" b="0" i="0">
              <a:solidFill>
                <a:schemeClr val="tx1"/>
              </a:solidFill>
              <a:latin typeface="Tahoma" pitchFamily="34" charset="0"/>
            </a:endParaRPr>
          </a:p>
        </p:txBody>
      </p:sp>
      <p:sp>
        <p:nvSpPr>
          <p:cNvPr id="164873" name="Rectangle 9"/>
          <p:cNvSpPr>
            <a:spLocks noGrp="1" noChangeArrowheads="1"/>
          </p:cNvSpPr>
          <p:nvPr>
            <p:ph type="title"/>
          </p:nvPr>
        </p:nvSpPr>
        <p:spPr>
          <a:xfrm>
            <a:off x="7472363" y="6237288"/>
            <a:ext cx="2030412" cy="311150"/>
          </a:xfrm>
          <a:noFill/>
          <a:ln/>
        </p:spPr>
        <p:txBody>
          <a:bodyPr/>
          <a:lstStyle/>
          <a:p>
            <a:pPr algn="r"/>
            <a:r>
              <a:rPr lang="en-US" altLang="zh-TW" sz="1200">
                <a:solidFill>
                  <a:srgbClr val="FF0000"/>
                </a:solidFill>
              </a:rPr>
              <a:t>Land Record Search</a:t>
            </a:r>
            <a:endParaRPr lang="zh-TW" altLang="en-US" sz="120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7940" name="Rectangle 4"/>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rgbClr val="FF3300"/>
                </a:solidFill>
                <a:latin typeface="Tahoma" pitchFamily="34" charset="0"/>
              </a:rPr>
              <a:t>Lot Index Plan</a:t>
            </a:r>
            <a:r>
              <a:rPr kumimoji="1" lang="en-GB" altLang="zh-TW" sz="2200" b="0" i="0">
                <a:solidFill>
                  <a:schemeClr val="bg1"/>
                </a:solidFill>
                <a:latin typeface="Tahoma" pitchFamily="34" charset="0"/>
              </a:rPr>
              <a:t> </a:t>
            </a:r>
          </a:p>
        </p:txBody>
      </p:sp>
      <p:sp>
        <p:nvSpPr>
          <p:cNvPr id="167941" name="Rectangle 5"/>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67942" name="Rectangle 6"/>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pic>
        <p:nvPicPr>
          <p:cNvPr id="167943" name="Picture 7" descr="A1-Lot%20Index%20Plan"/>
          <p:cNvPicPr>
            <a:picLocks noChangeAspect="1" noChangeArrowheads="1"/>
          </p:cNvPicPr>
          <p:nvPr/>
        </p:nvPicPr>
        <p:blipFill>
          <a:blip r:embed="rId2"/>
          <a:srcRect/>
          <a:stretch>
            <a:fillRect/>
          </a:stretch>
        </p:blipFill>
        <p:spPr bwMode="auto">
          <a:xfrm>
            <a:off x="5383213" y="1773238"/>
            <a:ext cx="3109912" cy="4392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67943"/>
                                        </p:tgtEl>
                                      </p:cBhvr>
                                    </p:animEffect>
                                    <p:set>
                                      <p:cBhvr>
                                        <p:cTn id="7" dur="1" fill="hold">
                                          <p:stCondLst>
                                            <p:cond delay="499"/>
                                          </p:stCondLst>
                                        </p:cTn>
                                        <p:tgtEl>
                                          <p:spTgt spid="1679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Index Plan </a:t>
            </a:r>
          </a:p>
          <a:p>
            <a:pPr marL="342900" indent="-342900" algn="l">
              <a:lnSpc>
                <a:spcPct val="100000"/>
              </a:lnSpc>
              <a:buFont typeface="Wingdings" pitchFamily="2" charset="2"/>
              <a:buChar char="l"/>
            </a:pPr>
            <a:r>
              <a:rPr kumimoji="1" lang="en-GB" altLang="zh-TW" sz="2200" b="0" i="0">
                <a:solidFill>
                  <a:srgbClr val="FF3300"/>
                </a:solidFill>
                <a:latin typeface="Tahoma" pitchFamily="34" charset="0"/>
              </a:rPr>
              <a:t>Field Area Statements</a:t>
            </a:r>
            <a:r>
              <a:rPr kumimoji="1" lang="en-GB" altLang="zh-TW" sz="2200" b="0" i="0">
                <a:solidFill>
                  <a:schemeClr val="bg1"/>
                </a:solidFill>
                <a:latin typeface="Tahoma" pitchFamily="34" charset="0"/>
              </a:rPr>
              <a:t> </a:t>
            </a:r>
          </a:p>
        </p:txBody>
      </p:sp>
      <p:sp>
        <p:nvSpPr>
          <p:cNvPr id="174083"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4084"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pic>
        <p:nvPicPr>
          <p:cNvPr id="174086" name="Picture 6" descr="A2-Field%20Area%20%20Statement"/>
          <p:cNvPicPr>
            <a:picLocks noChangeAspect="1" noChangeArrowheads="1"/>
          </p:cNvPicPr>
          <p:nvPr/>
        </p:nvPicPr>
        <p:blipFill>
          <a:blip r:embed="rId2"/>
          <a:srcRect/>
          <a:stretch>
            <a:fillRect/>
          </a:stretch>
        </p:blipFill>
        <p:spPr bwMode="auto">
          <a:xfrm>
            <a:off x="5599113" y="1773238"/>
            <a:ext cx="2974975" cy="4478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74086"/>
                                        </p:tgtEl>
                                      </p:cBhvr>
                                    </p:animEffect>
                                    <p:set>
                                      <p:cBhvr>
                                        <p:cTn id="7" dur="1" fill="hold">
                                          <p:stCondLst>
                                            <p:cond delay="499"/>
                                          </p:stCondLst>
                                        </p:cTn>
                                        <p:tgtEl>
                                          <p:spTgt spid="1740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847725" y="1916113"/>
            <a:ext cx="4175125" cy="4608512"/>
          </a:xfrm>
          <a:prstGeom prst="rect">
            <a:avLst/>
          </a:prstGeom>
          <a:noFill/>
          <a:ln w="9525">
            <a:noFill/>
            <a:miter lim="800000"/>
            <a:headEnd/>
            <a:tailEnd/>
          </a:ln>
        </p:spPr>
        <p:txBody>
          <a:bodyPr/>
          <a:lstStyle/>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Lot Index Plan </a:t>
            </a:r>
          </a:p>
          <a:p>
            <a:pPr marL="342900" indent="-342900" algn="l">
              <a:lnSpc>
                <a:spcPct val="100000"/>
              </a:lnSpc>
              <a:buFont typeface="Wingdings" pitchFamily="2" charset="2"/>
              <a:buChar char="l"/>
            </a:pPr>
            <a:r>
              <a:rPr kumimoji="1" lang="en-GB" altLang="zh-TW" sz="2200" b="0" i="0">
                <a:solidFill>
                  <a:schemeClr val="bg1"/>
                </a:solidFill>
                <a:latin typeface="Tahoma" pitchFamily="34" charset="0"/>
              </a:rPr>
              <a:t>Field Area Statements </a:t>
            </a:r>
          </a:p>
          <a:p>
            <a:pPr marL="342900" indent="-342900" algn="l">
              <a:lnSpc>
                <a:spcPct val="100000"/>
              </a:lnSpc>
              <a:buFont typeface="Wingdings" pitchFamily="2" charset="2"/>
              <a:buChar char="l"/>
            </a:pPr>
            <a:r>
              <a:rPr kumimoji="1" lang="en-GB" altLang="zh-TW" sz="2200" b="0" i="0">
                <a:solidFill>
                  <a:srgbClr val="FF3300"/>
                </a:solidFill>
                <a:latin typeface="Tahoma" pitchFamily="34" charset="0"/>
              </a:rPr>
              <a:t>Lot Record Book </a:t>
            </a:r>
          </a:p>
        </p:txBody>
      </p:sp>
      <p:sp>
        <p:nvSpPr>
          <p:cNvPr id="175107" name="Rectangle 3"/>
          <p:cNvSpPr>
            <a:spLocks noChangeArrowheads="1"/>
          </p:cNvSpPr>
          <p:nvPr/>
        </p:nvSpPr>
        <p:spPr bwMode="auto">
          <a:xfrm>
            <a:off x="7472363" y="6237288"/>
            <a:ext cx="2030412" cy="311150"/>
          </a:xfrm>
          <a:prstGeom prst="rect">
            <a:avLst/>
          </a:prstGeom>
          <a:noFill/>
          <a:ln w="9525">
            <a:noFill/>
            <a:miter lim="800000"/>
            <a:headEnd/>
            <a:tailEnd/>
          </a:ln>
        </p:spPr>
        <p:txBody>
          <a:bodyPr anchor="b"/>
          <a:lstStyle/>
          <a:p>
            <a:pPr algn="r">
              <a:lnSpc>
                <a:spcPct val="100000"/>
              </a:lnSpc>
              <a:spcBef>
                <a:spcPct val="0"/>
              </a:spcBef>
              <a:buClrTx/>
              <a:buFontTx/>
              <a:buNone/>
            </a:pPr>
            <a:r>
              <a:rPr kumimoji="1" lang="en-US" altLang="zh-TW" sz="1200" b="0" i="0">
                <a:solidFill>
                  <a:srgbClr val="FF0000"/>
                </a:solidFill>
                <a:latin typeface="Arial Black" pitchFamily="34" charset="0"/>
              </a:rPr>
              <a:t>Land Record Search</a:t>
            </a:r>
            <a:endParaRPr kumimoji="1" lang="zh-TW" altLang="en-US" sz="1200" b="0" i="0">
              <a:solidFill>
                <a:srgbClr val="FF0000"/>
              </a:solidFill>
              <a:latin typeface="Arial Black" pitchFamily="34" charset="0"/>
            </a:endParaRPr>
          </a:p>
        </p:txBody>
      </p:sp>
      <p:sp>
        <p:nvSpPr>
          <p:cNvPr id="175108" name="Rectangle 4"/>
          <p:cNvSpPr>
            <a:spLocks noChangeArrowheads="1"/>
          </p:cNvSpPr>
          <p:nvPr/>
        </p:nvSpPr>
        <p:spPr bwMode="auto">
          <a:xfrm>
            <a:off x="760413" y="685800"/>
            <a:ext cx="7773987" cy="727075"/>
          </a:xfrm>
          <a:prstGeom prst="rect">
            <a:avLst/>
          </a:prstGeom>
          <a:noFill/>
          <a:ln w="9525">
            <a:noFill/>
            <a:miter lim="800000"/>
            <a:headEnd/>
            <a:tailEnd/>
          </a:ln>
        </p:spPr>
        <p:txBody>
          <a:bodyPr anchor="b"/>
          <a:lstStyle/>
          <a:p>
            <a:pPr algn="l">
              <a:lnSpc>
                <a:spcPct val="100000"/>
              </a:lnSpc>
              <a:spcBef>
                <a:spcPct val="0"/>
              </a:spcBef>
              <a:buClrTx/>
              <a:buFontTx/>
              <a:buNone/>
            </a:pPr>
            <a:r>
              <a:rPr kumimoji="1" lang="en-US" altLang="zh-TW" sz="2900" b="0" i="0">
                <a:solidFill>
                  <a:schemeClr val="bg1"/>
                </a:solidFill>
                <a:latin typeface="Arial Black" pitchFamily="34" charset="0"/>
              </a:rPr>
              <a:t>District Survey Office (DSO) / District Land Office (DLO)</a:t>
            </a:r>
            <a:endParaRPr kumimoji="1" lang="zh-TW" altLang="en-US" sz="4400" b="0" i="0" u="sng">
              <a:solidFill>
                <a:schemeClr val="bg1"/>
              </a:solidFill>
              <a:latin typeface="Arial Black" pitchFamily="34" charset="0"/>
            </a:endParaRPr>
          </a:p>
        </p:txBody>
      </p:sp>
      <p:pic>
        <p:nvPicPr>
          <p:cNvPr id="175111" name="Picture 7" descr="A3-Lot%20Record%20Book"/>
          <p:cNvPicPr>
            <a:picLocks noChangeAspect="1" noChangeArrowheads="1"/>
          </p:cNvPicPr>
          <p:nvPr/>
        </p:nvPicPr>
        <p:blipFill>
          <a:blip r:embed="rId2"/>
          <a:srcRect/>
          <a:stretch>
            <a:fillRect/>
          </a:stretch>
        </p:blipFill>
        <p:spPr bwMode="auto">
          <a:xfrm>
            <a:off x="5743575" y="1844675"/>
            <a:ext cx="2452688" cy="434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75111"/>
                                        </p:tgtEl>
                                      </p:cBhvr>
                                    </p:animEffect>
                                    <p:set>
                                      <p:cBhvr>
                                        <p:cTn id="7" dur="1" fill="hold">
                                          <p:stCondLst>
                                            <p:cond delay="499"/>
                                          </p:stCondLst>
                                        </p:cTn>
                                        <p:tgtEl>
                                          <p:spTgt spid="175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mporary Portrait.pot">
  <a:themeElements>
    <a:clrScheme name="Contemporary Portrait.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pot">
      <a:majorFont>
        <a:latin typeface="Arial Black"/>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20000"/>
          </a:spcBef>
          <a:spcAft>
            <a:spcPct val="0"/>
          </a:spcAft>
          <a:buClr>
            <a:schemeClr val="accent2"/>
          </a:buClr>
          <a:buSzTx/>
          <a:buFont typeface="Monotype Sorts" pitchFamily="2" charset="2"/>
          <a:buNone/>
          <a:tabLst/>
          <a:defRPr kumimoji="0" lang="en-US" sz="2800" b="1" i="1" u="none" strike="noStrike" cap="none" normalizeH="0" baseline="0" smtClean="0">
            <a:ln>
              <a:noFill/>
            </a:ln>
            <a:solidFill>
              <a:srgbClr val="FFFF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20000"/>
          </a:spcBef>
          <a:spcAft>
            <a:spcPct val="0"/>
          </a:spcAft>
          <a:buClr>
            <a:schemeClr val="accent2"/>
          </a:buClr>
          <a:buSzTx/>
          <a:buFont typeface="Monotype Sorts" pitchFamily="2" charset="2"/>
          <a:buNone/>
          <a:tabLst/>
          <a:defRPr kumimoji="0" lang="en-US" sz="2800" b="1" i="1" u="none" strike="noStrike" cap="none" normalizeH="0" baseline="0" smtClean="0">
            <a:ln>
              <a:noFill/>
            </a:ln>
            <a:solidFill>
              <a:srgbClr val="FFFF00"/>
            </a:solidFill>
            <a:effectLst/>
            <a:latin typeface="Times New Roman" pitchFamily="18" charset="0"/>
            <a:ea typeface="宋体" pitchFamily="2" charset="-122"/>
          </a:defRPr>
        </a:defPPr>
      </a:lstStyle>
    </a:lnDef>
  </a:objectDefaults>
  <a:extraClrSchemeLst>
    <a:extraClrScheme>
      <a:clrScheme name="Contemporary Portrait.po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po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po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po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po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1654</TotalTime>
  <Words>1958</Words>
  <Application>Microsoft Office PowerPoint</Application>
  <PresentationFormat>Custom</PresentationFormat>
  <Paragraphs>300</Paragraphs>
  <Slides>56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新細明體</vt:lpstr>
      <vt:lpstr>宋体</vt:lpstr>
      <vt:lpstr>Arial</vt:lpstr>
      <vt:lpstr>Arial Black</vt:lpstr>
      <vt:lpstr>Monotype Sorts</vt:lpstr>
      <vt:lpstr>Symbol</vt:lpstr>
      <vt:lpstr>Tahoma</vt:lpstr>
      <vt:lpstr>Times New Roman</vt:lpstr>
      <vt:lpstr>Wingdings</vt:lpstr>
      <vt:lpstr>Contemporary Portrait.pot</vt:lpstr>
      <vt:lpstr>Procedure of  Cadastral Surveying </vt:lpstr>
      <vt:lpstr>Outline </vt:lpstr>
      <vt:lpstr>Introduction</vt:lpstr>
      <vt:lpstr>Introduction</vt:lpstr>
      <vt:lpstr>PowerPoint Presentation</vt:lpstr>
      <vt:lpstr>Land Record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SUBDIVISION OF LOT T62 RP IN DD 51, NORTH</dc:title>
  <dc:creator>Conrad H.W. Tang</dc:creator>
  <cp:lastModifiedBy>ouda</cp:lastModifiedBy>
  <cp:revision>579</cp:revision>
  <cp:lastPrinted>2005-08-09T08:29:44Z</cp:lastPrinted>
  <dcterms:created xsi:type="dcterms:W3CDTF">1996-09-30T18:28:10Z</dcterms:created>
  <dcterms:modified xsi:type="dcterms:W3CDTF">2019-01-05T18:28:34Z</dcterms:modified>
</cp:coreProperties>
</file>