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8D798-619E-452D-94B4-CB92DD0EF1BC}" type="datetimeFigureOut">
              <a:rPr lang="en-GB" smtClean="0"/>
              <a:t>05/01/2019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7965D-BF0B-406B-BB76-CB2A542EE5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576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8D798-619E-452D-94B4-CB92DD0EF1BC}" type="datetimeFigureOut">
              <a:rPr lang="en-GB" smtClean="0"/>
              <a:t>05/01/2019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7965D-BF0B-406B-BB76-CB2A542EE5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479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8D798-619E-452D-94B4-CB92DD0EF1BC}" type="datetimeFigureOut">
              <a:rPr lang="en-GB" smtClean="0"/>
              <a:t>05/01/2019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7965D-BF0B-406B-BB76-CB2A542EE5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3094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8D798-619E-452D-94B4-CB92DD0EF1BC}" type="datetimeFigureOut">
              <a:rPr lang="en-GB" smtClean="0"/>
              <a:t>05/01/2019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7965D-BF0B-406B-BB76-CB2A542EE54F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7371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8D798-619E-452D-94B4-CB92DD0EF1BC}" type="datetimeFigureOut">
              <a:rPr lang="en-GB" smtClean="0"/>
              <a:t>05/01/2019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7965D-BF0B-406B-BB76-CB2A542EE5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972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8D798-619E-452D-94B4-CB92DD0EF1BC}" type="datetimeFigureOut">
              <a:rPr lang="en-GB" smtClean="0"/>
              <a:t>05/01/2019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7965D-BF0B-406B-BB76-CB2A542EE5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9681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8D798-619E-452D-94B4-CB92DD0EF1BC}" type="datetimeFigureOut">
              <a:rPr lang="en-GB" smtClean="0"/>
              <a:t>05/01/2019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7965D-BF0B-406B-BB76-CB2A542EE5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491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8D798-619E-452D-94B4-CB92DD0EF1BC}" type="datetimeFigureOut">
              <a:rPr lang="en-GB" smtClean="0"/>
              <a:t>05/01/2019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7965D-BF0B-406B-BB76-CB2A542EE5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766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8D798-619E-452D-94B4-CB92DD0EF1BC}" type="datetimeFigureOut">
              <a:rPr lang="en-GB" smtClean="0"/>
              <a:t>05/01/2019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7965D-BF0B-406B-BB76-CB2A542EE5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870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8D798-619E-452D-94B4-CB92DD0EF1BC}" type="datetimeFigureOut">
              <a:rPr lang="en-GB" smtClean="0"/>
              <a:t>05/01/2019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7965D-BF0B-406B-BB76-CB2A542EE5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542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8D798-619E-452D-94B4-CB92DD0EF1BC}" type="datetimeFigureOut">
              <a:rPr lang="en-GB" smtClean="0"/>
              <a:t>05/01/2019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7965D-BF0B-406B-BB76-CB2A542EE5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616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8D798-619E-452D-94B4-CB92DD0EF1BC}" type="datetimeFigureOut">
              <a:rPr lang="en-GB" smtClean="0"/>
              <a:t>05/01/2019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7965D-BF0B-406B-BB76-CB2A542EE5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114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8D798-619E-452D-94B4-CB92DD0EF1BC}" type="datetimeFigureOut">
              <a:rPr lang="en-GB" smtClean="0"/>
              <a:t>05/01/2019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7965D-BF0B-406B-BB76-CB2A542EE5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424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8D798-619E-452D-94B4-CB92DD0EF1BC}" type="datetimeFigureOut">
              <a:rPr lang="en-GB" smtClean="0"/>
              <a:t>05/01/2019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7965D-BF0B-406B-BB76-CB2A542EE5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183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8D798-619E-452D-94B4-CB92DD0EF1BC}" type="datetimeFigureOut">
              <a:rPr lang="en-GB" smtClean="0"/>
              <a:t>05/01/2019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7965D-BF0B-406B-BB76-CB2A542EE5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117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8D798-619E-452D-94B4-CB92DD0EF1BC}" type="datetimeFigureOut">
              <a:rPr lang="en-GB" smtClean="0"/>
              <a:t>05/01/2019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7965D-BF0B-406B-BB76-CB2A542EE5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935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8D798-619E-452D-94B4-CB92DD0EF1BC}" type="datetimeFigureOut">
              <a:rPr lang="en-GB" smtClean="0"/>
              <a:t>05/01/2019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7965D-BF0B-406B-BB76-CB2A542EE5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622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818D798-619E-452D-94B4-CB92DD0EF1BC}" type="datetimeFigureOut">
              <a:rPr lang="en-GB" smtClean="0"/>
              <a:t>05/01/2019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697965D-BF0B-406B-BB76-CB2A542EE5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24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NANOPARTICLES PREPARATION METHODS AND CHARACTERIZATION </a:t>
            </a:r>
            <a:r>
              <a:rPr lang="en-GB" b="1" dirty="0" smtClean="0"/>
              <a:t>TECHNIQUES-3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4507606"/>
            <a:ext cx="8689976" cy="750193"/>
          </a:xfrm>
        </p:spPr>
        <p:txBody>
          <a:bodyPr/>
          <a:lstStyle/>
          <a:p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Dr. Raouf Mahmood 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482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398" y="1056068"/>
            <a:ext cx="11011436" cy="499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142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24" y="1957586"/>
            <a:ext cx="10779617" cy="430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566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25" y="103030"/>
            <a:ext cx="11822806" cy="675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488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030"/>
            <a:ext cx="12192000" cy="675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00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2" y="0"/>
            <a:ext cx="118614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246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25" y="0"/>
            <a:ext cx="11513712" cy="672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132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68" y="193183"/>
            <a:ext cx="11771289" cy="649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546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42" y="154546"/>
            <a:ext cx="11423560" cy="654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289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89" y="218941"/>
            <a:ext cx="11668259" cy="650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289406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41</TotalTime>
  <Words>10</Words>
  <Application>Microsoft Office PowerPoint</Application>
  <PresentationFormat>Widescreen</PresentationFormat>
  <Paragraphs>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Tw Cen MT</vt:lpstr>
      <vt:lpstr>Droplet</vt:lpstr>
      <vt:lpstr>NANOPARTICLES PREPARATION METHODS AND CHARACTERIZATION TECHNIQUES-3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Raouf</dc:creator>
  <cp:lastModifiedBy>Raouf</cp:lastModifiedBy>
  <cp:revision>4</cp:revision>
  <dcterms:created xsi:type="dcterms:W3CDTF">2019-01-05T14:14:35Z</dcterms:created>
  <dcterms:modified xsi:type="dcterms:W3CDTF">2019-01-05T14:56:19Z</dcterms:modified>
</cp:coreProperties>
</file>