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DC21E-F5E3-4E4A-A7BC-CB2E2B7E0B34}" type="datetimeFigureOut">
              <a:rPr lang="en-GB" smtClean="0"/>
              <a:t>05/01/2019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6E8BE-C3F6-41A3-8192-9BCC2231C232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9111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DC21E-F5E3-4E4A-A7BC-CB2E2B7E0B34}" type="datetimeFigureOut">
              <a:rPr lang="en-GB" smtClean="0"/>
              <a:t>05/01/2019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6E8BE-C3F6-41A3-8192-9BCC2231C2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609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DC21E-F5E3-4E4A-A7BC-CB2E2B7E0B34}" type="datetimeFigureOut">
              <a:rPr lang="en-GB" smtClean="0"/>
              <a:t>05/01/2019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6E8BE-C3F6-41A3-8192-9BCC2231C2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1957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DC21E-F5E3-4E4A-A7BC-CB2E2B7E0B34}" type="datetimeFigureOut">
              <a:rPr lang="en-GB" smtClean="0"/>
              <a:t>05/01/2019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6E8BE-C3F6-41A3-8192-9BCC2231C2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708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DC21E-F5E3-4E4A-A7BC-CB2E2B7E0B34}" type="datetimeFigureOut">
              <a:rPr lang="en-GB" smtClean="0"/>
              <a:t>05/01/2019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6E8BE-C3F6-41A3-8192-9BCC2231C232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5587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DC21E-F5E3-4E4A-A7BC-CB2E2B7E0B34}" type="datetimeFigureOut">
              <a:rPr lang="en-GB" smtClean="0"/>
              <a:t>05/01/2019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6E8BE-C3F6-41A3-8192-9BCC2231C2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31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DC21E-F5E3-4E4A-A7BC-CB2E2B7E0B34}" type="datetimeFigureOut">
              <a:rPr lang="en-GB" smtClean="0"/>
              <a:t>05/01/2019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6E8BE-C3F6-41A3-8192-9BCC2231C2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811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DC21E-F5E3-4E4A-A7BC-CB2E2B7E0B34}" type="datetimeFigureOut">
              <a:rPr lang="en-GB" smtClean="0"/>
              <a:t>05/01/2019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6E8BE-C3F6-41A3-8192-9BCC2231C2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748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DC21E-F5E3-4E4A-A7BC-CB2E2B7E0B34}" type="datetimeFigureOut">
              <a:rPr lang="en-GB" smtClean="0"/>
              <a:t>05/01/2019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6E8BE-C3F6-41A3-8192-9BCC2231C2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650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66DC21E-F5E3-4E4A-A7BC-CB2E2B7E0B34}" type="datetimeFigureOut">
              <a:rPr lang="en-GB" smtClean="0"/>
              <a:t>05/01/2019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B6E8BE-C3F6-41A3-8192-9BCC2231C2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008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DC21E-F5E3-4E4A-A7BC-CB2E2B7E0B34}" type="datetimeFigureOut">
              <a:rPr lang="en-GB" smtClean="0"/>
              <a:t>05/01/2019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6E8BE-C3F6-41A3-8192-9BCC2231C2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117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66DC21E-F5E3-4E4A-A7BC-CB2E2B7E0B34}" type="datetimeFigureOut">
              <a:rPr lang="en-GB" smtClean="0"/>
              <a:t>05/01/2019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6B6E8BE-C3F6-41A3-8192-9BCC2231C232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1886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6000" b="1" dirty="0"/>
              <a:t>NANOPARTICLES PREPARATION METHODS AND CHARACTERIZATION </a:t>
            </a:r>
            <a:r>
              <a:rPr lang="en-GB" sz="6000" b="1" dirty="0" smtClean="0"/>
              <a:t>TECHNIQUES - 2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700788"/>
            <a:ext cx="10058400" cy="897831"/>
          </a:xfrm>
        </p:spPr>
        <p:txBody>
          <a:bodyPr/>
          <a:lstStyle/>
          <a:p>
            <a:pPr algn="ctr"/>
            <a:r>
              <a:rPr lang="en-GB" dirty="0" smtClean="0">
                <a:latin typeface="Aharoni" panose="02010803020104030203" pitchFamily="2" charset="-79"/>
                <a:cs typeface="Aharoni" panose="02010803020104030203" pitchFamily="2" charset="-79"/>
              </a:rPr>
              <a:t>Dr. Raouf Mahmood</a:t>
            </a:r>
            <a:endParaRPr lang="en-GB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81726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694017" cy="6336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777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335" y="218941"/>
            <a:ext cx="11333409" cy="601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453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305" y="90154"/>
            <a:ext cx="11861441" cy="603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699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31" y="115910"/>
            <a:ext cx="11990231" cy="6053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274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488" y="128790"/>
            <a:ext cx="11681138" cy="5695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318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189" y="193183"/>
            <a:ext cx="9208393" cy="5640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402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184" y="141668"/>
            <a:ext cx="11191740" cy="5744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821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065" y="0"/>
            <a:ext cx="11024315" cy="593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872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304" y="-1"/>
            <a:ext cx="11822806" cy="6349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3800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</TotalTime>
  <Words>12</Words>
  <Application>Microsoft Office PowerPoint</Application>
  <PresentationFormat>Widescreen</PresentationFormat>
  <Paragraphs>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Aharoni</vt:lpstr>
      <vt:lpstr>Calibri</vt:lpstr>
      <vt:lpstr>Calibri Light</vt:lpstr>
      <vt:lpstr>Retrospect</vt:lpstr>
      <vt:lpstr>NANOPARTICLES PREPARATION METHODS AND CHARACTERIZATION TECHNIQUES - 2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NANOPARTICLES PREPARATION METHODS AND CHARACTERIZATION TECHNIQUES - 2</dc:title>
  <dc:creator>Raouf</dc:creator>
  <cp:lastModifiedBy>Raouf</cp:lastModifiedBy>
  <cp:revision>2</cp:revision>
  <dcterms:created xsi:type="dcterms:W3CDTF">2019-01-05T14:00:38Z</dcterms:created>
  <dcterms:modified xsi:type="dcterms:W3CDTF">2019-01-05T14:13:55Z</dcterms:modified>
</cp:coreProperties>
</file>