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C21E-F5E3-4E4A-A7BC-CB2E2B7E0B34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8BE-C3F6-41A3-8192-9BCC2231C23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11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C21E-F5E3-4E4A-A7BC-CB2E2B7E0B34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8BE-C3F6-41A3-8192-9BCC2231C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0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C21E-F5E3-4E4A-A7BC-CB2E2B7E0B34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8BE-C3F6-41A3-8192-9BCC2231C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95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C21E-F5E3-4E4A-A7BC-CB2E2B7E0B34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8BE-C3F6-41A3-8192-9BCC2231C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70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C21E-F5E3-4E4A-A7BC-CB2E2B7E0B34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8BE-C3F6-41A3-8192-9BCC2231C23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58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C21E-F5E3-4E4A-A7BC-CB2E2B7E0B34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8BE-C3F6-41A3-8192-9BCC2231C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31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C21E-F5E3-4E4A-A7BC-CB2E2B7E0B34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8BE-C3F6-41A3-8192-9BCC2231C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81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C21E-F5E3-4E4A-A7BC-CB2E2B7E0B34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8BE-C3F6-41A3-8192-9BCC2231C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74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C21E-F5E3-4E4A-A7BC-CB2E2B7E0B34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8BE-C3F6-41A3-8192-9BCC2231C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65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66DC21E-F5E3-4E4A-A7BC-CB2E2B7E0B34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B6E8BE-C3F6-41A3-8192-9BCC2231C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0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C21E-F5E3-4E4A-A7BC-CB2E2B7E0B34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8BE-C3F6-41A3-8192-9BCC2231C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11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6DC21E-F5E3-4E4A-A7BC-CB2E2B7E0B34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6B6E8BE-C3F6-41A3-8192-9BCC2231C23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88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000" b="1" dirty="0"/>
              <a:t>NANOPARTICLES PREPARATION METHODS AND CHARACTERIZATION </a:t>
            </a:r>
            <a:r>
              <a:rPr lang="en-GB" sz="6000" b="1" dirty="0" smtClean="0"/>
              <a:t>TECHNIQUES - 2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700788"/>
            <a:ext cx="10058400" cy="897831"/>
          </a:xfrm>
        </p:spPr>
        <p:txBody>
          <a:bodyPr/>
          <a:lstStyle/>
          <a:p>
            <a:pPr algn="ctr"/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Dr. Raouf Mahmood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1726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94017" cy="63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7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35" y="218941"/>
            <a:ext cx="11333409" cy="601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5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5" y="90154"/>
            <a:ext cx="11861441" cy="603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9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1" y="115910"/>
            <a:ext cx="11990231" cy="605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7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88" y="128790"/>
            <a:ext cx="11681138" cy="569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318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189" y="193183"/>
            <a:ext cx="9208393" cy="564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40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4" y="141668"/>
            <a:ext cx="11191740" cy="574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21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65" y="0"/>
            <a:ext cx="11024315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87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4" y="-1"/>
            <a:ext cx="11822806" cy="634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80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</TotalTime>
  <Words>12</Words>
  <Application>Microsoft Office PowerPoint</Application>
  <PresentationFormat>Widescreen</PresentationFormat>
  <Paragraphs>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Aharoni</vt:lpstr>
      <vt:lpstr>Calibri</vt:lpstr>
      <vt:lpstr>Calibri Light</vt:lpstr>
      <vt:lpstr>Retrospect</vt:lpstr>
      <vt:lpstr>NANOPARTICLES PREPARATION METHODS AND CHARACTERIZATION TECHNIQUES - 2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NANOPARTICLES PREPARATION METHODS AND CHARACTERIZATION TECHNIQUES - 2</dc:title>
  <dc:creator>Raouf</dc:creator>
  <cp:lastModifiedBy>Raouf</cp:lastModifiedBy>
  <cp:revision>2</cp:revision>
  <dcterms:created xsi:type="dcterms:W3CDTF">2019-01-05T14:00:38Z</dcterms:created>
  <dcterms:modified xsi:type="dcterms:W3CDTF">2019-01-05T14:13:55Z</dcterms:modified>
</cp:coreProperties>
</file>