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5247" y="1438619"/>
            <a:ext cx="7766936" cy="1646302"/>
          </a:xfrm>
        </p:spPr>
        <p:txBody>
          <a:bodyPr/>
          <a:lstStyle/>
          <a:p>
            <a:pPr algn="ctr"/>
            <a:r>
              <a:rPr lang="en-GB" sz="3200" b="1" dirty="0"/>
              <a:t>NANOPARTICLES PREPARATION METHODS AND CHARACTERIZATION </a:t>
            </a:r>
            <a:r>
              <a:rPr lang="en-GB" sz="3200" b="1" dirty="0" smtClean="0"/>
              <a:t>TECHNIQUES 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404575"/>
            <a:ext cx="7766936" cy="743157"/>
          </a:xfrm>
        </p:spPr>
        <p:txBody>
          <a:bodyPr>
            <a:normAutofit/>
          </a:bodyPr>
          <a:lstStyle/>
          <a:p>
            <a:pPr algn="ctr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Dr. Raouf Mahmood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59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6098"/>
          <a:stretch/>
        </p:blipFill>
        <p:spPr>
          <a:xfrm>
            <a:off x="257578" y="965916"/>
            <a:ext cx="9092484" cy="589208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94414" y="488255"/>
            <a:ext cx="2084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err="1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Electrodeposition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41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97" y="0"/>
            <a:ext cx="8667482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367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08" y="0"/>
            <a:ext cx="86932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38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14" y="103031"/>
            <a:ext cx="9298547" cy="663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233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245" y="1"/>
            <a:ext cx="8693240" cy="674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726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24" y="103031"/>
            <a:ext cx="8203842" cy="675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0286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12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Segoe UI</vt:lpstr>
      <vt:lpstr>Times New Roman</vt:lpstr>
      <vt:lpstr>Trebuchet MS</vt:lpstr>
      <vt:lpstr>Wingdings 3</vt:lpstr>
      <vt:lpstr>Facet</vt:lpstr>
      <vt:lpstr>NANOPARTICLES PREPARATION METHODS AND CHARACTERIZATION TECHNIQUES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NANOPARTICLES PREPARATION METHODS AND CHARACTERIZATION TECHNIQUES 1</dc:title>
  <dc:creator>Raouf</dc:creator>
  <cp:lastModifiedBy>Raouf</cp:lastModifiedBy>
  <cp:revision>4</cp:revision>
  <dcterms:created xsi:type="dcterms:W3CDTF">2019-01-05T13:22:19Z</dcterms:created>
  <dcterms:modified xsi:type="dcterms:W3CDTF">2019-01-05T13:52:09Z</dcterms:modified>
</cp:coreProperties>
</file>