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4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3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4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4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6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9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0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1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8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5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2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8A099F-22CA-40A7-9C7D-A00AEA0BD4BC}" type="datetimeFigureOut">
              <a:rPr lang="en-GB" smtClean="0"/>
              <a:t>05/01/2019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40C96F-F9B7-4D10-9231-BF4E93684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926" y="1996225"/>
            <a:ext cx="6722773" cy="1506830"/>
          </a:xfrm>
        </p:spPr>
        <p:txBody>
          <a:bodyPr>
            <a:normAutofit/>
          </a:bodyPr>
          <a:lstStyle/>
          <a:p>
            <a:r>
              <a:rPr lang="en-GB" sz="2800" b="1" dirty="0"/>
              <a:t>NANOPARTICLES PREPARATION METHODS AND CHARACTERIZATION </a:t>
            </a:r>
            <a:r>
              <a:rPr lang="en-GB" sz="2800" b="1" dirty="0" smtClean="0"/>
              <a:t>TECHNIQUES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0180"/>
            <a:ext cx="9144000" cy="917620"/>
          </a:xfrm>
        </p:spPr>
        <p:txBody>
          <a:bodyPr/>
          <a:lstStyle/>
          <a:p>
            <a:r>
              <a:rPr lang="en-GB" dirty="0" smtClean="0"/>
              <a:t>Dr. Raouf Mahmood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95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4" y="708338"/>
            <a:ext cx="10097037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643944"/>
            <a:ext cx="10264462" cy="5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811370"/>
            <a:ext cx="10419008" cy="53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759855"/>
            <a:ext cx="10470523" cy="53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31211"/>
            <a:ext cx="10097037" cy="256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38365"/>
            <a:ext cx="10097037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3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8" y="721217"/>
            <a:ext cx="8371267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721217"/>
            <a:ext cx="10612191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2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5" y="669701"/>
            <a:ext cx="10406129" cy="5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708338"/>
            <a:ext cx="10328855" cy="55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96" y="1485833"/>
            <a:ext cx="47132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908" y="4437845"/>
            <a:ext cx="44100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75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10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NANOPARTICLES PREPARATION METHODS AND CHARACTERIZATION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Raouf</dc:creator>
  <cp:lastModifiedBy>Raouf</cp:lastModifiedBy>
  <cp:revision>3</cp:revision>
  <dcterms:created xsi:type="dcterms:W3CDTF">2019-01-05T13:03:50Z</dcterms:created>
  <dcterms:modified xsi:type="dcterms:W3CDTF">2019-01-05T13:18:57Z</dcterms:modified>
</cp:coreProperties>
</file>