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8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7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3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52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0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14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2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1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1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130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A906-2EF3-456F-8F48-D4BFA5A822DE}" type="datetimeFigureOut">
              <a:rPr lang="en-GB" smtClean="0"/>
              <a:t>25/12/2018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E0291-FE70-439F-A82D-8A80E74314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Classifications of Nanomaterials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Dr. Raouf Mahmood Raouf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39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9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599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9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675513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94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22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096" y="365125"/>
            <a:ext cx="10619703" cy="427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53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Classifications of Nanomaterials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Classifications of Nanomaterials</dc:title>
  <dc:creator>Raouf</dc:creator>
  <cp:lastModifiedBy>Raouf</cp:lastModifiedBy>
  <cp:revision>1</cp:revision>
  <dcterms:created xsi:type="dcterms:W3CDTF">2018-12-25T17:41:37Z</dcterms:created>
  <dcterms:modified xsi:type="dcterms:W3CDTF">2018-12-25T17:46:07Z</dcterms:modified>
</cp:coreProperties>
</file>