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70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23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24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67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70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7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00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37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98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99AA8-0D47-4F3F-9887-0F4BCBC4BF87}" type="datetimeFigureOut">
              <a:rPr lang="en-GB" smtClean="0"/>
              <a:t>24/12/2018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AD51B-4BF7-4222-9676-5BDB4EFF21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79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Classifications of </a:t>
            </a:r>
            <a:r>
              <a:rPr lang="en-GB" b="1" dirty="0" smtClean="0"/>
              <a:t>nanomaterials – L4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Dr. Raouf Mahmood Raouf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06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577"/>
            <a:ext cx="10515599" cy="6478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3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61" y="0"/>
            <a:ext cx="99038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3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3183"/>
            <a:ext cx="10515600" cy="598378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3183"/>
            <a:ext cx="10623997" cy="5455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865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6"/>
            <a:ext cx="10515599" cy="638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445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71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10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Classifications of nanomaterials – L4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Classifications of nanomaterials</dc:title>
  <dc:creator>Raouf</dc:creator>
  <cp:lastModifiedBy>Raouf</cp:lastModifiedBy>
  <cp:revision>4</cp:revision>
  <dcterms:created xsi:type="dcterms:W3CDTF">2018-12-24T14:10:44Z</dcterms:created>
  <dcterms:modified xsi:type="dcterms:W3CDTF">2018-12-25T14:13:17Z</dcterms:modified>
</cp:coreProperties>
</file>