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54FF-FCDA-44DB-AC6D-8BF824FAC282}" type="datetimeFigureOut">
              <a:rPr lang="en-US" smtClean="0"/>
              <a:t>30-Dec-18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948A-03AE-4CEF-ADE9-468D8AEB6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9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954FF-FCDA-44DB-AC6D-8BF824FAC282}" type="datetimeFigureOut">
              <a:rPr lang="en-US" smtClean="0"/>
              <a:t>30-Dec-18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4948A-03AE-4CEF-ADE9-468D8AEB6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8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smtClean="0"/>
              <a:t>V-Belts</a:t>
            </a:r>
            <a:br>
              <a:rPr lang="en-US" sz="6600" smtClean="0"/>
            </a:br>
            <a:r>
              <a:rPr lang="en-US" sz="4000" b="1" smtClean="0"/>
              <a:t>Lectures in belt selection </a:t>
            </a:r>
            <a:endParaRPr lang="en-US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6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4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V-Belts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9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9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21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25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1: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56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5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47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V-Belts Lectures in belt selection </vt:lpstr>
      <vt:lpstr>V-Belts</vt:lpstr>
      <vt:lpstr>PowerPoint Presentation</vt:lpstr>
      <vt:lpstr>PowerPoint Presentation</vt:lpstr>
      <vt:lpstr>PowerPoint Presentation</vt:lpstr>
      <vt:lpstr>PowerPoint Presentation</vt:lpstr>
      <vt:lpstr>Example 1: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V-Belts Lectures in belt selection </dc:title>
  <dc:creator>احسان الامين</dc:creator>
  <cp:lastModifiedBy>احسان الامين</cp:lastModifiedBy>
  <cp:revision>1</cp:revision>
  <dcterms:created xsi:type="dcterms:W3CDTF">2018-12-30T17:59:34Z</dcterms:created>
  <dcterms:modified xsi:type="dcterms:W3CDTF">2018-12-30T17:59:34Z</dcterms:modified>
</cp:coreProperties>
</file>