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3354" y="609600"/>
            <a:ext cx="34900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>
                <a:solidFill>
                  <a:srgbClr val="C00000"/>
                </a:solidFill>
                <a:cs typeface="+mj-cs"/>
              </a:rPr>
              <a:t>Other special </a:t>
            </a:r>
            <a:r>
              <a:rPr lang="en-US" sz="2000" b="1" u="sng" dirty="0" smtClean="0">
                <a:solidFill>
                  <a:srgbClr val="C00000"/>
                </a:solidFill>
                <a:cs typeface="+mj-cs"/>
              </a:rPr>
              <a:t>channels:</a:t>
            </a:r>
            <a:endParaRPr lang="en-US" sz="2000" dirty="0">
              <a:solidFill>
                <a:srgbClr val="C00000"/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1016131"/>
            <a:ext cx="7467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cs typeface="+mj-cs"/>
              </a:rPr>
              <a:t>1-lossless channel: </a:t>
            </a:r>
            <a:r>
              <a:rPr lang="en-US" dirty="0"/>
              <a:t>This has only one nonzero element in each column of the transitional matrix p(Y/X). As an example: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32766"/>
            <a:ext cx="4928554" cy="1620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3400" y="3553038"/>
            <a:ext cx="816001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channel has </a:t>
            </a:r>
            <a:r>
              <a:rPr lang="en-US" sz="2000" dirty="0">
                <a:solidFill>
                  <a:srgbClr val="C00000"/>
                </a:solidFill>
                <a:cs typeface="+mj-cs"/>
              </a:rPr>
              <a:t>H(X/Y)=0 </a:t>
            </a:r>
            <a:r>
              <a:rPr lang="en-US" dirty="0"/>
              <a:t>and </a:t>
            </a:r>
            <a:r>
              <a:rPr lang="en-US" sz="2000" dirty="0">
                <a:solidFill>
                  <a:srgbClr val="C00000"/>
                </a:solidFill>
                <a:cs typeface="+mj-cs"/>
              </a:rPr>
              <a:t>I(X,Y)=H(X) </a:t>
            </a:r>
            <a:r>
              <a:rPr lang="en-US" dirty="0"/>
              <a:t>with zero losses entropy. (Homework: draw the channel model of this channel).</a:t>
            </a:r>
          </a:p>
        </p:txBody>
      </p:sp>
    </p:spTree>
    <p:extLst>
      <p:ext uri="{BB962C8B-B14F-4D97-AF65-F5344CB8AC3E}">
        <p14:creationId xmlns:p14="http://schemas.microsoft.com/office/powerpoint/2010/main" val="118238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33400"/>
            <a:ext cx="8534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cs typeface="+mj-cs"/>
              </a:rPr>
              <a:t>2-Determinstic channel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880124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This </a:t>
            </a:r>
            <a:r>
              <a:rPr lang="en-US" dirty="0"/>
              <a:t>has only one nonzero element in each row of  the transitional matrix p(Y/X). As an example: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1" y="1537341"/>
            <a:ext cx="4343400" cy="189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8600" y="3665302"/>
            <a:ext cx="8686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has </a:t>
            </a:r>
            <a:r>
              <a:rPr lang="en-US" sz="2000" dirty="0">
                <a:solidFill>
                  <a:srgbClr val="C00000"/>
                </a:solidFill>
              </a:rPr>
              <a:t>H(Y/X)=0 </a:t>
            </a:r>
            <a:r>
              <a:rPr lang="en-US" dirty="0"/>
              <a:t>and </a:t>
            </a:r>
            <a:r>
              <a:rPr lang="en-US" sz="2000" dirty="0">
                <a:solidFill>
                  <a:srgbClr val="C00000"/>
                </a:solidFill>
                <a:cs typeface="+mj-cs"/>
              </a:rPr>
              <a:t>I(X,Y)=H(Y) </a:t>
            </a:r>
            <a:r>
              <a:rPr lang="en-US" dirty="0"/>
              <a:t>with zero noise entropy. (Homework: draw the channel model of this channel).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6724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81000"/>
            <a:ext cx="8458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3-Noiseless channel</a:t>
            </a:r>
            <a:r>
              <a:rPr lang="en-US" sz="2000" b="1" dirty="0" smtClean="0">
                <a:solidFill>
                  <a:srgbClr val="C00000"/>
                </a:solidFill>
              </a:rPr>
              <a:t>: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771267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has only one nonzero element in each row and column of  the transitional matrix p(Y/X), i.e. it is an identity matrix. As an example: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0"/>
            <a:ext cx="33528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7200" y="3810000"/>
            <a:ext cx="838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has </a:t>
            </a:r>
            <a:r>
              <a:rPr lang="en-US" sz="2000" dirty="0">
                <a:solidFill>
                  <a:srgbClr val="C00000"/>
                </a:solidFill>
                <a:cs typeface="+mj-cs"/>
              </a:rPr>
              <a:t>H(X/Y)=H(Y/X)=0, </a:t>
            </a:r>
            <a:r>
              <a:rPr lang="en-US" dirty="0"/>
              <a:t>and </a:t>
            </a:r>
            <a:r>
              <a:rPr lang="en-US" sz="2000" dirty="0">
                <a:solidFill>
                  <a:srgbClr val="C00000"/>
                </a:solidFill>
                <a:cs typeface="+mj-cs"/>
              </a:rPr>
              <a:t>I(X,Y)=H(X)=H(Y). </a:t>
            </a:r>
            <a:r>
              <a:rPr lang="en-US" dirty="0"/>
              <a:t>(Homework: draw the channel model of this channel).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6680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3486" y="347314"/>
            <a:ext cx="845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3- extremely noisy channel:  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err="1"/>
              <a:t>y</a:t>
            </a:r>
            <a:r>
              <a:rPr lang="en-US" sz="2000" baseline="-25000" dirty="0" err="1"/>
              <a:t>j</a:t>
            </a:r>
            <a:r>
              <a:rPr lang="en-US" sz="2000" dirty="0"/>
              <a:t> are statistically </a:t>
            </a:r>
            <a:r>
              <a:rPr lang="en-US" sz="2000" dirty="0" smtClean="0"/>
              <a:t>independent, so 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r>
              <a:rPr lang="en-US" sz="2000" dirty="0">
                <a:solidFill>
                  <a:srgbClr val="C00000"/>
                </a:solidFill>
                <a:cs typeface="+mj-cs"/>
              </a:rPr>
              <a:t>I(X,Y) </a:t>
            </a:r>
            <a:r>
              <a:rPr lang="en-US" sz="2000" dirty="0" smtClean="0">
                <a:solidFill>
                  <a:srgbClr val="C00000"/>
                </a:solidFill>
                <a:cs typeface="+mj-cs"/>
              </a:rPr>
              <a:t>=0</a:t>
            </a:r>
            <a:endParaRPr lang="en-US" sz="2000" b="1" dirty="0">
              <a:solidFill>
                <a:srgbClr val="C0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4154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176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 STORE</dc:creator>
  <cp:lastModifiedBy>DR.Ahmed Saker</cp:lastModifiedBy>
  <cp:revision>5</cp:revision>
  <dcterms:created xsi:type="dcterms:W3CDTF">2006-08-16T00:00:00Z</dcterms:created>
  <dcterms:modified xsi:type="dcterms:W3CDTF">2018-11-07T19:50:09Z</dcterms:modified>
</cp:coreProperties>
</file>