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1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29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86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37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92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71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3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33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6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92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5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827BB-FAB0-4772-BD34-C6E6CA7C1CB6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8AE9-5A07-4CC0-9B42-3390B0518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78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514600" y="2209800"/>
            <a:ext cx="6705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b="1" dirty="0">
                <a:solidFill>
                  <a:srgbClr val="9900FF"/>
                </a:solidFill>
                <a:latin typeface="Arial" panose="020B0604020202020204" pitchFamily="34" charset="0"/>
              </a:rPr>
              <a:t>Properties of Nano </a:t>
            </a:r>
            <a:r>
              <a:rPr lang="en-US" sz="5400" b="1" dirty="0" smtClean="0">
                <a:solidFill>
                  <a:srgbClr val="9900FF"/>
                </a:solidFill>
                <a:latin typeface="Arial" panose="020B0604020202020204" pitchFamily="34" charset="0"/>
              </a:rPr>
              <a:t>Materials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Dr. Raouf Mahmood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21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6" y="42864"/>
            <a:ext cx="9123363" cy="677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57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1524000" y="1066800"/>
            <a:ext cx="9144000" cy="3048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185E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012" name="Text Box 7"/>
          <p:cNvSpPr txBox="1">
            <a:spLocks noChangeArrowheads="1"/>
          </p:cNvSpPr>
          <p:nvPr/>
        </p:nvSpPr>
        <p:spPr bwMode="auto">
          <a:xfrm>
            <a:off x="1619250" y="1443039"/>
            <a:ext cx="9048750" cy="835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b="1">
                <a:solidFill>
                  <a:srgbClr val="FF00FF"/>
                </a:solidFill>
                <a:latin typeface="Arial" panose="020B0604020202020204" pitchFamily="34" charset="0"/>
              </a:rPr>
              <a:t>The melting point decreases dramatically as the particle size gets below 5 nm</a:t>
            </a:r>
          </a:p>
        </p:txBody>
      </p:sp>
      <p:pic>
        <p:nvPicPr>
          <p:cNvPr id="43013" name="Picture 8" descr="goldmeltingpoint.tif                                           00004B15&#10;Amara Data                     B8CA4B6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08238"/>
            <a:ext cx="6781800" cy="437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1524000" y="6583364"/>
            <a:ext cx="3733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sz="1200">
                <a:latin typeface="Times" panose="02020603050405020304" pitchFamily="18" charset="0"/>
              </a:rPr>
              <a:t>Source: Nanoscale Materials in Chemistry, Wiley, 2001</a:t>
            </a:r>
          </a:p>
        </p:txBody>
      </p:sp>
      <p:sp>
        <p:nvSpPr>
          <p:cNvPr id="43015" name="Text Box 10"/>
          <p:cNvSpPr txBox="1">
            <a:spLocks noChangeArrowheads="1"/>
          </p:cNvSpPr>
          <p:nvPr/>
        </p:nvSpPr>
        <p:spPr bwMode="auto">
          <a:xfrm>
            <a:off x="4114800" y="90488"/>
            <a:ext cx="3657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Melting Point</a:t>
            </a:r>
          </a:p>
        </p:txBody>
      </p:sp>
    </p:spTree>
    <p:extLst>
      <p:ext uri="{BB962C8B-B14F-4D97-AF65-F5344CB8AC3E}">
        <p14:creationId xmlns:p14="http://schemas.microsoft.com/office/powerpoint/2010/main" val="374631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2057401"/>
            <a:ext cx="5478463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 Box 1027"/>
          <p:cNvSpPr txBox="1">
            <a:spLocks noChangeArrowheads="1"/>
          </p:cNvSpPr>
          <p:nvPr/>
        </p:nvSpPr>
        <p:spPr bwMode="auto">
          <a:xfrm>
            <a:off x="4419600" y="762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Band gap</a:t>
            </a:r>
          </a:p>
        </p:txBody>
      </p:sp>
      <p:sp>
        <p:nvSpPr>
          <p:cNvPr id="44036" name="Text Box 1028"/>
          <p:cNvSpPr txBox="1">
            <a:spLocks noChangeArrowheads="1"/>
          </p:cNvSpPr>
          <p:nvPr/>
        </p:nvSpPr>
        <p:spPr bwMode="auto">
          <a:xfrm>
            <a:off x="2133600" y="914400"/>
            <a:ext cx="822960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>
                <a:solidFill>
                  <a:srgbClr val="FF00FF"/>
                </a:solidFill>
                <a:latin typeface="Arial" panose="020B0604020202020204" pitchFamily="34" charset="0"/>
              </a:rPr>
              <a:t>The band gap is increases with reducing the size of the particles</a:t>
            </a:r>
          </a:p>
        </p:txBody>
      </p:sp>
    </p:spTree>
    <p:extLst>
      <p:ext uri="{BB962C8B-B14F-4D97-AF65-F5344CB8AC3E}">
        <p14:creationId xmlns:p14="http://schemas.microsoft.com/office/powerpoint/2010/main" val="3856989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014" y="1524001"/>
            <a:ext cx="4649787" cy="502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343400" y="76200"/>
            <a:ext cx="312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Surface Area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752600" y="762000"/>
            <a:ext cx="838200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>
                <a:solidFill>
                  <a:srgbClr val="FF00FF"/>
                </a:solidFill>
              </a:rPr>
              <a:t>The total surface area (or) the number of surface atom increases with reducing size of the particles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74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1524000" y="1295400"/>
            <a:ext cx="9144000" cy="3048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185E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6083" name="Rectangle 5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6084" name="WordArt 6"/>
          <p:cNvSpPr>
            <a:spLocks noChangeArrowheads="1" noChangeShapeType="1" noTextEdit="1"/>
          </p:cNvSpPr>
          <p:nvPr/>
        </p:nvSpPr>
        <p:spPr bwMode="auto">
          <a:xfrm>
            <a:off x="1828800" y="0"/>
            <a:ext cx="8610600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4000" kern="10">
                <a:gradFill rotWithShape="1">
                  <a:gsLst>
                    <a:gs pos="0">
                      <a:srgbClr val="3399FF"/>
                    </a:gs>
                    <a:gs pos="100000">
                      <a:srgbClr val="0033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 Size-Dependent</a:t>
            </a:r>
          </a:p>
          <a:p>
            <a:r>
              <a:rPr lang="en-GB" sz="4000" kern="10">
                <a:gradFill rotWithShape="1">
                  <a:gsLst>
                    <a:gs pos="0">
                      <a:srgbClr val="3399FF"/>
                    </a:gs>
                    <a:gs pos="100000">
                      <a:srgbClr val="0033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Properties of semiconductor and magnetic materials</a:t>
            </a:r>
          </a:p>
        </p:txBody>
      </p:sp>
      <p:sp>
        <p:nvSpPr>
          <p:cNvPr id="46085" name="Text Box 7"/>
          <p:cNvSpPr txBox="1">
            <a:spLocks noChangeArrowheads="1"/>
          </p:cNvSpPr>
          <p:nvPr/>
        </p:nvSpPr>
        <p:spPr bwMode="auto">
          <a:xfrm>
            <a:off x="1812926" y="1654176"/>
            <a:ext cx="855027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9250" algn="l"/>
                <a:tab pos="920750" algn="l"/>
                <a:tab pos="12557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>
                <a:latin typeface="Times" panose="02020603050405020304" pitchFamily="18" charset="0"/>
              </a:rPr>
              <a:t>•	For semiconductors such as ZnO, CdS, and Si, the bandgap 		changes with size</a:t>
            </a:r>
          </a:p>
          <a:p>
            <a:pPr algn="l"/>
            <a:r>
              <a:rPr lang="en-US">
                <a:latin typeface="Times" panose="02020603050405020304" pitchFamily="18" charset="0"/>
              </a:rPr>
              <a:t>		-	Bandgap is the energy needed to promote an electron 				from the valence band to the conduction band</a:t>
            </a:r>
          </a:p>
          <a:p>
            <a:pPr algn="l"/>
            <a:r>
              <a:rPr lang="en-US">
                <a:latin typeface="Times" panose="02020603050405020304" pitchFamily="18" charset="0"/>
              </a:rPr>
              <a:t>		-	When the bandgaps lie in the visible spectrum, changing 				bandgap with size means a change in color</a:t>
            </a:r>
          </a:p>
          <a:p>
            <a:pPr algn="l"/>
            <a:endParaRPr lang="en-US">
              <a:latin typeface="Times" panose="02020603050405020304" pitchFamily="18" charset="0"/>
            </a:endParaRPr>
          </a:p>
          <a:p>
            <a:pPr algn="l"/>
            <a:r>
              <a:rPr lang="en-US">
                <a:latin typeface="Times" panose="02020603050405020304" pitchFamily="18" charset="0"/>
              </a:rPr>
              <a:t>•	For magnetic materials such as Fe, Co, Ni, Fe</a:t>
            </a:r>
            <a:r>
              <a:rPr lang="en-US" baseline="-25000">
                <a:latin typeface="Times" panose="02020603050405020304" pitchFamily="18" charset="0"/>
              </a:rPr>
              <a:t>3</a:t>
            </a:r>
            <a:r>
              <a:rPr lang="en-US">
                <a:latin typeface="Times" panose="02020603050405020304" pitchFamily="18" charset="0"/>
              </a:rPr>
              <a:t>O</a:t>
            </a:r>
            <a:r>
              <a:rPr lang="en-US" baseline="-25000">
                <a:latin typeface="Times" panose="02020603050405020304" pitchFamily="18" charset="0"/>
              </a:rPr>
              <a:t>4</a:t>
            </a:r>
            <a:r>
              <a:rPr lang="en-US">
                <a:latin typeface="Times" panose="02020603050405020304" pitchFamily="18" charset="0"/>
              </a:rPr>
              <a:t>, etc., magnetic 	properties are size dependent</a:t>
            </a:r>
          </a:p>
          <a:p>
            <a:pPr algn="l"/>
            <a:r>
              <a:rPr lang="en-US">
                <a:latin typeface="Times" panose="02020603050405020304" pitchFamily="18" charset="0"/>
              </a:rPr>
              <a:t>		-	The ‘coercive force’ (or magnetic memory) needed to 				reverse an internal magnetic field within the particle is 				size dependent</a:t>
            </a:r>
          </a:p>
          <a:p>
            <a:pPr algn="l"/>
            <a:r>
              <a:rPr lang="en-US">
                <a:latin typeface="Times" panose="02020603050405020304" pitchFamily="18" charset="0"/>
              </a:rPr>
              <a:t>		-	The strength of a particle’s internal magnetic field can be 			size dependent</a:t>
            </a:r>
          </a:p>
        </p:txBody>
      </p:sp>
    </p:spTree>
    <p:extLst>
      <p:ext uri="{BB962C8B-B14F-4D97-AF65-F5344CB8AC3E}">
        <p14:creationId xmlns:p14="http://schemas.microsoft.com/office/powerpoint/2010/main" val="756080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1"/>
            <a:ext cx="8382000" cy="29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04800"/>
            <a:ext cx="187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762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Impact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Raouf</dc:creator>
  <cp:lastModifiedBy>Raouf</cp:lastModifiedBy>
  <cp:revision>1</cp:revision>
  <dcterms:created xsi:type="dcterms:W3CDTF">2018-12-24T13:38:54Z</dcterms:created>
  <dcterms:modified xsi:type="dcterms:W3CDTF">2018-12-24T13:39:01Z</dcterms:modified>
</cp:coreProperties>
</file>