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12F1-D761-49EA-BCBC-0312584AB4E8}" type="datetimeFigureOut">
              <a:rPr lang="en-US" smtClean="0"/>
              <a:t>23-Dec-18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CA27-F187-4B36-B8A5-3CCEAD48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1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C12F1-D761-49EA-BCBC-0312584AB4E8}" type="datetimeFigureOut">
              <a:rPr lang="en-US" smtClean="0"/>
              <a:t>23-Dec-18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CA27-F187-4B36-B8A5-3CCEAD48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smtClean="0"/>
              <a:t>Belt Drives</a:t>
            </a:r>
            <a:endParaRPr lang="en-US" sz="6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3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7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5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1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Flat Belts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4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4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5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1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1: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84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Belt Drives</vt:lpstr>
      <vt:lpstr>PowerPoint Presentation</vt:lpstr>
      <vt:lpstr>PowerPoint Presentation</vt:lpstr>
      <vt:lpstr>Flat Belts</vt:lpstr>
      <vt:lpstr>PowerPoint Presentation</vt:lpstr>
      <vt:lpstr>PowerPoint Presentation</vt:lpstr>
      <vt:lpstr>PowerPoint Presentation</vt:lpstr>
      <vt:lpstr>PowerPoint Presentation</vt:lpstr>
      <vt:lpstr>Example 1: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Belt Drives</dc:title>
  <dc:creator>احسان الامين</dc:creator>
  <cp:lastModifiedBy>احسان الامين</cp:lastModifiedBy>
  <cp:revision>1</cp:revision>
  <dcterms:created xsi:type="dcterms:W3CDTF">2018-12-23T18:17:11Z</dcterms:created>
  <dcterms:modified xsi:type="dcterms:W3CDTF">2018-12-23T18:17:11Z</dcterms:modified>
</cp:coreProperties>
</file>