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7" r:id="rId10"/>
    <p:sldId id="264" r:id="rId11"/>
    <p:sldId id="266" r:id="rId12"/>
    <p:sldId id="265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C9479-F737-4FE6-B3BC-3A026FCF65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ar-SA" cap="all" dirty="0"/>
              <a:t>الإسكان / الفصل الدراسي الأول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A7E5B-6A4B-486D-9EE6-6D13F98D7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8158" y="4777381"/>
            <a:ext cx="8915399" cy="1126283"/>
          </a:xfrm>
        </p:spPr>
        <p:txBody>
          <a:bodyPr/>
          <a:lstStyle/>
          <a:p>
            <a:pPr algn="ctr"/>
            <a:r>
              <a:rPr lang="ar-SA" dirty="0" err="1"/>
              <a:t>م.م</a:t>
            </a:r>
            <a:r>
              <a:rPr lang="ar-SA" dirty="0"/>
              <a:t> اريج محي عبد الوهاب</a:t>
            </a:r>
            <a:endParaRPr lang="en-US" dirty="0"/>
          </a:p>
          <a:p>
            <a:pPr algn="ctr"/>
            <a:r>
              <a:rPr lang="ar-IQ" dirty="0"/>
              <a:t>2016 - 2017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39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E86517-C545-4719-898B-B1B4C3630C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16182" y="0"/>
            <a:ext cx="10167100" cy="3333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CE805F-0AC8-4D50-A6C1-60FCB4A01CE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16182" y="3333750"/>
            <a:ext cx="10167100" cy="276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89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CC07C7-F037-484B-9CC5-272BD35D82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43954" y="122526"/>
            <a:ext cx="5731510" cy="3648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8E59A9-4B25-4EC0-BAE8-4C8995CC4B4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53299" y="2835304"/>
            <a:ext cx="5731510" cy="390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15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134641-63E1-4445-B845-A807B270EE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88473" y="0"/>
            <a:ext cx="10236373" cy="3059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0C3D7A-3AE4-49FB-A6A9-D5264200035F}"/>
              </a:ext>
            </a:extLst>
          </p:cNvPr>
          <p:cNvPicPr/>
          <p:nvPr/>
        </p:nvPicPr>
        <p:blipFill rotWithShape="1">
          <a:blip r:embed="rId3"/>
          <a:srcRect t="-1542" r="4110" b="1542"/>
          <a:stretch/>
        </p:blipFill>
        <p:spPr bwMode="auto">
          <a:xfrm>
            <a:off x="1288473" y="3059430"/>
            <a:ext cx="10236373" cy="1235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927D34-2F3E-4D56-AC08-851D9519057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88473" y="4294505"/>
            <a:ext cx="10236373" cy="25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81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EF890B-1185-4930-8737-B7ECE2F19F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74618" y="1080654"/>
            <a:ext cx="10552892" cy="27393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FC8ACC-AD60-47EF-AA2E-ECDA7ABEEAAD}"/>
              </a:ext>
            </a:extLst>
          </p:cNvPr>
          <p:cNvPicPr/>
          <p:nvPr/>
        </p:nvPicPr>
        <p:blipFill rotWithShape="1">
          <a:blip r:embed="rId3"/>
          <a:srcRect t="25779"/>
          <a:stretch/>
        </p:blipFill>
        <p:spPr bwMode="auto">
          <a:xfrm>
            <a:off x="1274618" y="3820044"/>
            <a:ext cx="10552892" cy="1892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7271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C59E9C-A1CF-428E-B7D2-75F773BCB2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97527" y="720439"/>
            <a:ext cx="10970664" cy="36601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0FE829-4A25-4758-8D45-E4322A39701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97527" y="4380579"/>
            <a:ext cx="10970664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9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BAB97D-73CA-4CDE-87FF-A1C20C6923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88473" y="443350"/>
            <a:ext cx="10167100" cy="2543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F4C47F-5F27-4A44-82AD-531AB725150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88473" y="2986525"/>
            <a:ext cx="10167100" cy="330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18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1AEB09-32F8-46F7-B7E8-638BAE1FE6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97527" y="947336"/>
            <a:ext cx="10458046" cy="18599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57C4F2-A3A7-4EA7-A7DE-6B3A4553133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97527" y="2977344"/>
            <a:ext cx="10458046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47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351248-E8B3-408E-9DE9-9AC106B7E9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0" y="1077480"/>
            <a:ext cx="5731510" cy="4121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BE6AB0-117D-4DF9-B7F3-EB2FFE2FFCE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6318" y="1203210"/>
            <a:ext cx="5731510" cy="399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47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35561D-5A46-4AF3-86E5-664858F737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0" y="1034877"/>
            <a:ext cx="5731510" cy="40678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CCA60F-8273-4EB5-A9F5-C38D5FB5A59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04925" y="590550"/>
            <a:ext cx="479107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5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C00D20-2B2D-4774-BC26-7DC90BAFFC1A}"/>
              </a:ext>
            </a:extLst>
          </p:cNvPr>
          <p:cNvSpPr/>
          <p:nvPr/>
        </p:nvSpPr>
        <p:spPr>
          <a:xfrm>
            <a:off x="9378682" y="186652"/>
            <a:ext cx="224612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b="1" dirty="0">
                <a:latin typeface="Calibri" panose="020F0502020204030204" pitchFamily="34" charset="0"/>
                <a:ea typeface="TimesTen-Roman"/>
                <a:cs typeface="Simplified Arabic" panose="02020603050405020304" pitchFamily="18" charset="-78"/>
              </a:rPr>
              <a:t>1-</a:t>
            </a:r>
            <a:r>
              <a:rPr lang="ar-SA" b="1" u="dbl" dirty="0">
                <a:latin typeface="Calibri" panose="020F0502020204030204" pitchFamily="34" charset="0"/>
                <a:ea typeface="TimesTen-Roman"/>
                <a:cs typeface="Simplified Arabic" panose="02020603050405020304" pitchFamily="18" charset="-78"/>
              </a:rPr>
              <a:t> تخطيط المحلة السكنية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7CFBAD-A8BC-49EB-AF2D-E20877200A8F}"/>
              </a:ext>
            </a:extLst>
          </p:cNvPr>
          <p:cNvPicPr/>
          <p:nvPr/>
        </p:nvPicPr>
        <p:blipFill rotWithShape="1">
          <a:blip r:embed="rId2"/>
          <a:srcRect r="2941"/>
          <a:stretch/>
        </p:blipFill>
        <p:spPr bwMode="auto">
          <a:xfrm>
            <a:off x="803564" y="704647"/>
            <a:ext cx="10821247" cy="3287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A92966-F7F8-4BBF-8799-3C9907EFA5F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03563" y="3992042"/>
            <a:ext cx="10821247" cy="216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8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0001DEC-0590-4FA0-86D6-933FACFA4933}"/>
              </a:ext>
            </a:extLst>
          </p:cNvPr>
          <p:cNvGrpSpPr/>
          <p:nvPr/>
        </p:nvGrpSpPr>
        <p:grpSpPr>
          <a:xfrm>
            <a:off x="762000" y="984971"/>
            <a:ext cx="10887536" cy="4888057"/>
            <a:chOff x="831273" y="251979"/>
            <a:chExt cx="10887536" cy="48880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3849F7A-874B-4821-A08A-B5AA70E86CA6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31273" y="251979"/>
              <a:ext cx="10887536" cy="36827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96E1499-22F3-4C39-A6AF-01F1F036A982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31273" y="3934691"/>
              <a:ext cx="10887536" cy="1205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4853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1A4F01-B2BD-4473-83A2-447D604C3A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62753" y="215265"/>
            <a:ext cx="5731510" cy="32137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FDFD2B-516B-47C4-9C5E-7E985AB7AB0C}"/>
              </a:ext>
            </a:extLst>
          </p:cNvPr>
          <p:cNvPicPr/>
          <p:nvPr/>
        </p:nvPicPr>
        <p:blipFill rotWithShape="1">
          <a:blip r:embed="rId3"/>
          <a:srcRect r="2310"/>
          <a:stretch/>
        </p:blipFill>
        <p:spPr bwMode="auto">
          <a:xfrm>
            <a:off x="914400" y="3429000"/>
            <a:ext cx="10674927" cy="3054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1738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9510438-4432-413A-BC80-BBC40B642B54}"/>
              </a:ext>
            </a:extLst>
          </p:cNvPr>
          <p:cNvGrpSpPr/>
          <p:nvPr/>
        </p:nvGrpSpPr>
        <p:grpSpPr>
          <a:xfrm>
            <a:off x="1219200" y="206663"/>
            <a:ext cx="10534650" cy="2743835"/>
            <a:chOff x="1219200" y="206663"/>
            <a:chExt cx="10534650" cy="274383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B8EDD39-7B82-47E7-920C-8D5D533C14D6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19200" y="206663"/>
              <a:ext cx="10534650" cy="7366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7A813F6-289D-4D7C-B9F6-79D715FDA29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219200" y="943263"/>
              <a:ext cx="10534650" cy="2007235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4351D71-DCAE-4C79-96A4-2B8CB51EC87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19200" y="2950498"/>
            <a:ext cx="10534650" cy="1398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E2E2D6-4CF7-4AAD-9731-7E5F8F32324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219200" y="4349403"/>
            <a:ext cx="10534650" cy="136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19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3B8BDE-51B8-431F-A967-64AAFD8101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65018" y="205163"/>
            <a:ext cx="11162492" cy="1709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ABF973-2956-4CD6-BD66-EB798D5AB20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65018" y="1914583"/>
            <a:ext cx="11162492" cy="392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46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E7EDC0-C784-41EC-9EA8-52A0C81482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7309" y="132801"/>
            <a:ext cx="11330882" cy="20758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A1E210-D1DD-4ADA-9B6A-407D2A7EF99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99164" y="2208616"/>
            <a:ext cx="4549486" cy="451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6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48ECE-5F53-436A-A5D8-18B7D09B9F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138169"/>
            <a:ext cx="10652010" cy="27578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5A7BA4-BAAC-4191-AA34-269F18E1A62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385705" y="2624079"/>
            <a:ext cx="48387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72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27AB7F3-5F34-45CC-AB3E-0950B8030E7F}"/>
              </a:ext>
            </a:extLst>
          </p:cNvPr>
          <p:cNvGrpSpPr/>
          <p:nvPr/>
        </p:nvGrpSpPr>
        <p:grpSpPr>
          <a:xfrm>
            <a:off x="1343891" y="0"/>
            <a:ext cx="10127673" cy="6858000"/>
            <a:chOff x="1357745" y="112712"/>
            <a:chExt cx="10264082" cy="710787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F5D972F-38BF-4024-A181-A5BBD04F68BA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357745" y="112712"/>
              <a:ext cx="10264082" cy="297497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8D69924-5BD4-41DC-94B0-4BDD16AADB0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357745" y="3087687"/>
              <a:ext cx="10264082" cy="84772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FBC71B-05F2-4164-8418-A2C54CAA5862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357745" y="3906519"/>
              <a:ext cx="10264082" cy="3314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665326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</TotalTime>
  <Words>19</Words>
  <Application>Microsoft Office PowerPoint</Application>
  <PresentationFormat>Widescreen</PresentationFormat>
  <Paragraphs>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Wisp</vt:lpstr>
      <vt:lpstr>الإسكان / الفصل الدراسي الأول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الإسكان / الفصل الدراسي الأول </dc:title>
  <dc:creator>nabil taha</dc:creator>
  <cp:lastModifiedBy>nabil taha</cp:lastModifiedBy>
  <cp:revision>14</cp:revision>
  <dcterms:created xsi:type="dcterms:W3CDTF">2018-12-18T18:24:49Z</dcterms:created>
  <dcterms:modified xsi:type="dcterms:W3CDTF">2018-12-18T20:35:02Z</dcterms:modified>
</cp:coreProperties>
</file>