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5" r:id="rId5"/>
    <p:sldId id="264" r:id="rId6"/>
    <p:sldId id="263" r:id="rId7"/>
    <p:sldId id="262" r:id="rId8"/>
    <p:sldId id="261" r:id="rId9"/>
    <p:sldId id="260" r:id="rId10"/>
    <p:sldId id="259" r:id="rId11"/>
    <p:sldId id="258" r:id="rId12"/>
    <p:sldId id="271" r:id="rId13"/>
    <p:sldId id="270" r:id="rId14"/>
    <p:sldId id="269" r:id="rId15"/>
    <p:sldId id="268" r:id="rId16"/>
    <p:sldId id="267" r:id="rId17"/>
    <p:sldId id="275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2B5F-FB93-4271-950B-6D66DB74ED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8340EC-E043-4B16-BDBB-10EE74717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F8443-3620-44C6-ABB1-167854DD0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73778-0FC3-4327-A830-84E40C17B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20136-A872-408E-A09A-C8667A92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C80FF-CD1C-412D-8822-2CF16298D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D76DBD-C749-4A67-96E6-389EDB6E1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284B-E02F-44F5-B477-0F7F3186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210BC-EA64-4C0D-953E-538F2C110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B7C5C-4F2E-46E8-BC59-1DABB088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9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376B48-A3DE-4C07-A806-FD51255083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A4108A-A996-44D3-B62B-63F7D7FA4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0B0E8-6307-4C5C-B897-F39A4471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38D72-49AB-45C8-8370-30B1B55A5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1D1A7-28AC-4DFF-8EAC-295BBF23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9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1769E-097E-4FB4-8FE7-E36DE14C6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B8382-2777-4614-94F4-965EEDB2C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CFAF0-B88C-4490-8CA4-618DE2625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CCD11-FEEC-4E64-8260-06A546347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7670-1D86-4980-AA6E-DA25D30A1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4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13583-6512-4B72-A635-9B2F5B74B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FC498-3D06-4615-852E-896E2A298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069C5-6656-4798-8FD7-01FE61821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68C94-B34C-4E9C-874E-490339F9E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E1227-43C4-46DA-B19A-2E98CDE13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7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D9032-68FE-4F59-ADC8-120F3AB2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A0E63-5A49-437F-94A9-24D541DC2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724A1-3046-400C-8D1A-B9ACD6D04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66B047-8253-4433-8FA6-A86FD9FEF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D49050-B029-431D-B144-ECD52C37C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EB29DE-BBCA-41FC-B6D3-D188F4B8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51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DCDB-0394-4F1B-A4A5-A5CB0689D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D6EE8-77A3-498C-A892-4832350F5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2C03E-AC0A-41E6-B217-4893AFFCE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1D9FA-2FD7-4E93-A427-C12060914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7B1B37-9F50-4804-BE1A-DFD429652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7F75A2-833B-42E4-809C-133B86F6A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6DFB7F-5954-4389-AE2F-599B07389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8E7A5A-6A6C-47C6-B2FC-8D950AE69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7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C5054-5F18-4484-A40F-1994B12AA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76144-2856-455C-A708-8A170107E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EDE096-D962-4723-9E87-9D297728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EC566-E60D-474C-893D-4BDBCB154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2E464E-37C0-4DC5-A722-D0E7C3054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8ED17-7FAD-45EC-86DF-166E9FC5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C390C-3056-46C2-9AED-BD18BFEA2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413AB-6062-4644-BC8F-7F31402BE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A8D0F-6BBA-42DD-87F2-00445504E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C2356-06A5-488D-BC32-79B2443C8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D4506-AA54-4549-9F64-EEEC840A4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547BE-1A7D-48FB-8826-8BE82CAB2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6FE76-2934-4B69-BCD8-12BE8CE9B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7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FEEE9-511A-469E-87C2-8E7C0EC4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4262F-DA06-461F-ABA8-5982092AC7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8C6A5-FF03-46B8-91DD-205A84E34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36C21-601C-4E47-839C-46E5BA3B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62DB6-B51D-4B94-8EE9-23FD726D0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89C65-ADA2-4A98-BB9F-BACE9D99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4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BE3A22-ED8F-465D-97C1-C14EBCFB7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5F8C-C3D5-44D2-A669-8D5B2C1BA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97705-294C-4188-B684-A2FA0B39BA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F0AE1-C44C-4A01-AFCA-F4F3DD708C78}" type="datetimeFigureOut">
              <a:rPr lang="en-US" smtClean="0"/>
              <a:t>19-Dec-18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80FD8-72D1-412C-A6A5-6CD908190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FE88D-306C-402D-9E42-3AF0400A2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9AB86-F903-480B-BF1E-959AF1A59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D1FE6D-F9C1-4476-9EDD-39D4F3494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569" y="1212386"/>
            <a:ext cx="7244862" cy="443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81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96C46E-B9F5-452B-9BD3-B85BED963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89" y="1125416"/>
            <a:ext cx="7610622" cy="483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393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99DD79-8335-4DA5-ABA7-F3226BC0B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795337"/>
            <a:ext cx="8018585" cy="547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815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88F5E3-06FE-4432-BD7A-C0D7F2D22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70" y="696276"/>
            <a:ext cx="7666892" cy="27327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13BD116-DA27-4664-A41F-0F60945DF15C}"/>
              </a:ext>
            </a:extLst>
          </p:cNvPr>
          <p:cNvPicPr/>
          <p:nvPr/>
        </p:nvPicPr>
        <p:blipFill>
          <a:blip r:embed="rId3">
            <a:biLevel thresh="75000"/>
          </a:blip>
          <a:stretch>
            <a:fillRect/>
          </a:stretch>
        </p:blipFill>
        <p:spPr>
          <a:xfrm>
            <a:off x="365760" y="3302391"/>
            <a:ext cx="8145194" cy="329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709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5B2C6B-F960-4F3F-9495-C0FEA30FA9C8}"/>
              </a:ext>
            </a:extLst>
          </p:cNvPr>
          <p:cNvPicPr/>
          <p:nvPr/>
        </p:nvPicPr>
        <p:blipFill>
          <a:blip r:embed="rId2">
            <a:biLevel thresh="75000"/>
          </a:blip>
          <a:stretch>
            <a:fillRect/>
          </a:stretch>
        </p:blipFill>
        <p:spPr>
          <a:xfrm>
            <a:off x="731520" y="1157123"/>
            <a:ext cx="7779434" cy="494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77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B34472-1242-4855-95A4-6D64804536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1772" y="1139483"/>
            <a:ext cx="7160456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246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8E0579-7CE4-43F4-A2F4-C074AF7EC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4400" y="1167619"/>
            <a:ext cx="7258929" cy="474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899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2A2BBA-77C9-40F5-AB59-25D8734D3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89" y="1213394"/>
            <a:ext cx="7005711" cy="467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988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262A90-D734-4356-8213-43916BD96C84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4061" y="1252025"/>
            <a:ext cx="6977575" cy="481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74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F4F258-23D6-4A98-A39C-DD0D1DEDD76C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5416" y="1199124"/>
            <a:ext cx="6893168" cy="44597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93928F9-1E02-4113-BB5E-35315D7A1543}"/>
              </a:ext>
            </a:extLst>
          </p:cNvPr>
          <p:cNvSpPr/>
          <p:nvPr/>
        </p:nvSpPr>
        <p:spPr>
          <a:xfrm>
            <a:off x="1350497" y="5964702"/>
            <a:ext cx="6189785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Fundamental Diagrams of Traffic Flow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67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D336DD-9FDB-4411-96D5-989273235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462" y="1547812"/>
            <a:ext cx="631507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56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A94AF1-9481-44BE-9E5E-805454134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1323975"/>
            <a:ext cx="651510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90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58D267-01DA-4B5E-B74A-F7FF8296A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680671"/>
            <a:ext cx="7990449" cy="31051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0E6B2D9-C943-4ED0-9E5A-738A955D7FE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20837" y="3785821"/>
            <a:ext cx="6344529" cy="259801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96EAEDE-35B8-473A-BC9B-E5280BAEB629}"/>
              </a:ext>
            </a:extLst>
          </p:cNvPr>
          <p:cNvSpPr/>
          <p:nvPr/>
        </p:nvSpPr>
        <p:spPr>
          <a:xfrm>
            <a:off x="2425854" y="6383836"/>
            <a:ext cx="3673313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2865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1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Time-Space Diagram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44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5E18B-90F0-444C-A05F-DEB2BAA74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705" y="967154"/>
            <a:ext cx="7188589" cy="492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77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3D2317-941E-4F44-B1B0-1ADC6F118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99" y="981221"/>
            <a:ext cx="7357402" cy="489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110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0055BA-AEA8-4A05-90C1-AE48DE7ED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009" y="1167618"/>
            <a:ext cx="7272997" cy="458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06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D35229-CB86-4F3A-BF91-D890A622B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083102"/>
            <a:ext cx="7258929" cy="469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432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537DC4-C082-4527-96AA-9BDA59E1C484}"/>
              </a:ext>
            </a:extLst>
          </p:cNvPr>
          <p:cNvSpPr/>
          <p:nvPr/>
        </p:nvSpPr>
        <p:spPr>
          <a:xfrm>
            <a:off x="633046" y="111593"/>
            <a:ext cx="7877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65755" algn="ctr"/>
                <a:tab pos="5731510" algn="r"/>
              </a:tabLs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11                     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Traffic Engineering                Assistant Lecturer: Areej Muhy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F1092B-1D75-418C-8E7D-3B57CB1F7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91" y="1137578"/>
            <a:ext cx="7568418" cy="458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4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164</Words>
  <Application>Microsoft Office PowerPoint</Application>
  <PresentationFormat>On-screen Show (4:3)</PresentationFormat>
  <Paragraphs>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eng.areejmuhy@hotmail.com</dc:creator>
  <cp:lastModifiedBy>eng.areejmuhy@hotmail.com</cp:lastModifiedBy>
  <cp:revision>7</cp:revision>
  <dcterms:created xsi:type="dcterms:W3CDTF">2018-12-19T19:58:48Z</dcterms:created>
  <dcterms:modified xsi:type="dcterms:W3CDTF">2018-12-19T21:13:25Z</dcterms:modified>
</cp:coreProperties>
</file>