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3" r:id="rId6"/>
    <p:sldId id="265" r:id="rId7"/>
    <p:sldId id="262" r:id="rId8"/>
    <p:sldId id="266" r:id="rId9"/>
    <p:sldId id="261" r:id="rId10"/>
    <p:sldId id="267" r:id="rId11"/>
    <p:sldId id="259" r:id="rId12"/>
    <p:sldId id="258" r:id="rId13"/>
    <p:sldId id="271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0805-7663-4B0F-9203-5C3B14C9E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D6B93-3DFD-4C9B-8771-B806CDF61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D31B9-DCDC-4D31-97E7-AB89A96E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B489-7A84-46D2-8DB6-2906C73DAB26}" type="datetimeFigureOut">
              <a:rPr lang="en-US" smtClean="0"/>
              <a:t>20-Dec-18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E8FA0-7206-48B2-9671-DFCEF695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39C7-C07F-4157-86D5-2A58981E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37F7-3F6B-4B05-B387-04F3991A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8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8C9F-1EF3-403E-983D-96B52E12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B76A8-FB47-417E-8145-4F500D293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4833-1D7E-48F2-85F7-1D3762B1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B489-7A84-46D2-8DB6-2906C73DAB26}" type="datetimeFigureOut">
              <a:rPr lang="en-US" smtClean="0"/>
              <a:t>20-Dec-18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8E81-3659-4E6E-BDB1-44074687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3EA2F-B6AE-4CA6-99A7-3CB4E446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37F7-3F6B-4B05-B387-04F3991A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2367EA-3393-4FF3-A800-A13C3F90D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1C2E0-6CA7-4102-85AB-8D158A325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C0838-76AA-4E86-A3EF-3105D15C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B489-7A84-46D2-8DB6-2906C73DAB26}" type="datetimeFigureOut">
              <a:rPr lang="en-US" smtClean="0"/>
              <a:t>20-Dec-18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E21F2-7E34-4A08-A645-4B7920E6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AB158-58BD-41A8-AA95-0D734E3A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37F7-3F6B-4B05-B387-04F3991A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0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0C13-E7B7-45AA-90BD-FDDAFD45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1F25-2300-488D-8B2F-E7D8F166F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A5EC1-ECD8-4EAB-B801-5A3A6DDD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B489-7A84-46D2-8DB6-2906C73DAB26}" type="datetimeFigureOut">
              <a:rPr lang="en-US" smtClean="0"/>
              <a:t>20-Dec-18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C9CAE-9EE1-4D12-BD40-5F3A70C2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483EA-E5EC-4C52-B8B6-2D47DB2B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37F7-3F6B-4B05-B387-04F3991A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4BF2-B602-45D8-B3FC-08DCA62E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409C3-827E-4203-A63D-9A1D4F27F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0D20-4A6C-48ED-AD2D-7614AD8D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B489-7A84-46D2-8DB6-2906C73DAB26}" type="datetimeFigureOut">
              <a:rPr lang="en-US" smtClean="0"/>
              <a:t>20-Dec-18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0878F-33FE-425D-B145-B66EB325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ECFFB-0B4F-4351-827E-CCBAAC2D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37F7-3F6B-4B05-B387-04F3991A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4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11A5-18C0-436A-B77C-DC7279E9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6A6-7076-4A3D-AE06-627B0F6A8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E3D34-2F89-42B8-8628-7ADE39CEC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F0E83-CDD4-4816-A512-33AB0C51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B489-7A84-46D2-8DB6-2906C73DAB26}" type="datetimeFigureOut">
              <a:rPr lang="en-US" smtClean="0"/>
              <a:t>20-Dec-18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97BA6-8913-4954-B21E-F0E3C468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6F3A6-763C-471A-9AF1-B43C66F6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37F7-3F6B-4B05-B387-04F3991A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6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67F-6271-4525-BECE-D06F7DAD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21E58-4B23-4E76-9A99-33474718E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C6929-4936-4FAD-A473-D7BD7F7B7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9D0C0-BC24-41C5-B2BE-81794BAFE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966A2-F856-402C-84E1-D6E0526F7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29E045-607D-4C2E-A977-1F27CD25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B489-7A84-46D2-8DB6-2906C73DAB26}" type="datetimeFigureOut">
              <a:rPr lang="en-US" smtClean="0"/>
              <a:t>20-Dec-18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B3107-3FA4-4039-8C73-D8F83F7C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EA25C-D429-4923-83B1-440AF4FE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37F7-3F6B-4B05-B387-04F3991A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BC42-8542-47D8-ADC0-5E116CF9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FC2A50-A355-4088-972C-9CD8AE0A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B489-7A84-46D2-8DB6-2906C73DAB26}" type="datetimeFigureOut">
              <a:rPr lang="en-US" smtClean="0"/>
              <a:t>20-Dec-18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2950A-C745-44D4-8B9C-7ACC34F4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71355-3555-4D6C-A680-AE2F5B73C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37F7-3F6B-4B05-B387-04F3991A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7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A34AF-5CA1-422A-B959-F3E6CB23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B489-7A84-46D2-8DB6-2906C73DAB26}" type="datetimeFigureOut">
              <a:rPr lang="en-US" smtClean="0"/>
              <a:t>20-Dec-18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49EEB-2454-4C4F-8E76-165B8B8A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889D7-9780-433C-91C1-EBEC4ED5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37F7-3F6B-4B05-B387-04F3991A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BE40-7871-44F2-945D-FD82B22C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B1DA4-296F-43E3-87C5-6012CD8C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2C4BB-D30A-4B8F-A599-3FC81C086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B3A10-FD84-4BCA-891F-97CA9FFA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B489-7A84-46D2-8DB6-2906C73DAB26}" type="datetimeFigureOut">
              <a:rPr lang="en-US" smtClean="0"/>
              <a:t>20-Dec-18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1DCB7-E33A-4244-A674-3F5A3722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CF5BA-11DF-4E3D-B5EA-64EC9A7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37F7-3F6B-4B05-B387-04F3991A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6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814-A579-4EE1-B2FA-812315A8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8E21D6-DA36-45B2-ADD5-1AA41FE66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2C70E-BECB-4E76-B0D9-3D2681AB4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AE82E-0594-4B02-B3A4-5F7547FF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B489-7A84-46D2-8DB6-2906C73DAB26}" type="datetimeFigureOut">
              <a:rPr lang="en-US" smtClean="0"/>
              <a:t>20-Dec-18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F6D59-1970-47AD-A08E-578AC9E1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39B1F-9F8A-408F-9989-182C2DD1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37F7-3F6B-4B05-B387-04F3991A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B72EB8-43E1-449E-8895-4D8E99A0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09146-24EB-4E5F-B543-93E85D29E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724A-35AD-4708-9E41-B9E332E83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B489-7A84-46D2-8DB6-2906C73DAB26}" type="datetimeFigureOut">
              <a:rPr lang="en-US" smtClean="0"/>
              <a:t>20-Dec-18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18F7-A24A-4AB0-A44B-E38FB9042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A2B8C-172C-4355-A7D5-54D896FD3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F37F7-3F6B-4B05-B387-04F3991A5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B6C662-515B-4691-8D5C-D84B45B1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5" y="1262062"/>
            <a:ext cx="7202659" cy="46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89B48-44CC-4204-A8AE-709FEA710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4" y="981441"/>
            <a:ext cx="7230792" cy="2225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DC8757-F9C0-46C3-957E-38DE4D9DE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615"/>
          <a:stretch/>
        </p:blipFill>
        <p:spPr>
          <a:xfrm>
            <a:off x="1391236" y="3094892"/>
            <a:ext cx="6120912" cy="233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4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74DE8-E31F-4B63-82E3-C9CB8A0D2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1" y="942536"/>
            <a:ext cx="7512147" cy="55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3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5F526-DBFA-4063-9B8A-BA471724D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23974"/>
            <a:ext cx="7371471" cy="49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F8359-FF16-456F-A3A8-E0CF044F0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1" y="763172"/>
            <a:ext cx="7371470" cy="3288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5F22A8-7F76-49C7-AC7A-59A0D2B23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71" y="3854548"/>
            <a:ext cx="6893169" cy="24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1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B6421-1EA2-4888-A4A0-5DD65577A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2" y="886265"/>
            <a:ext cx="7821636" cy="54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5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63A72-6D49-4272-85C2-184BBA98B15E}"/>
              </a:ext>
            </a:extLst>
          </p:cNvPr>
          <p:cNvPicPr/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734144"/>
            <a:ext cx="6921303" cy="250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9F68BA-ED50-40F1-AB5B-D6F84FDF0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97" y="3429000"/>
            <a:ext cx="692130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4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7C443-F95A-4E99-A680-955922853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280" y="1252537"/>
            <a:ext cx="7019778" cy="49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93586-2E9C-4898-96B4-60ACB700B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0584" y="632153"/>
            <a:ext cx="6822831" cy="3840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AD6C76-FAB9-4720-AE78-E0CA3A76F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667" y="4472632"/>
            <a:ext cx="5781748" cy="14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9843E-2F71-4D8F-A2E1-0774F5084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804862"/>
            <a:ext cx="4914900" cy="5248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FDE906-7093-42A0-99F4-A3206CC5A121}"/>
              </a:ext>
            </a:extLst>
          </p:cNvPr>
          <p:cNvSpPr/>
          <p:nvPr/>
        </p:nvSpPr>
        <p:spPr>
          <a:xfrm>
            <a:off x="886265" y="6063425"/>
            <a:ext cx="6879101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Fieger (1) illustrate On-Street Parking Facilities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9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38D64-0AF4-4255-94FA-DBEDE7BD6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491175"/>
            <a:ext cx="603885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F6855-5A65-448B-B813-B4CD1232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" y="1062037"/>
            <a:ext cx="7512148" cy="50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8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40861-9623-498D-9FEE-4144B67B8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" y="607535"/>
            <a:ext cx="7146387" cy="3936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F460E4-52E2-44C7-9913-5177B77AE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01" y="4543864"/>
            <a:ext cx="6642515" cy="11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1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3A822-D737-4985-AF62-E950D36A6D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806085"/>
            <a:ext cx="7568418" cy="377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2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7C44A0-8CB9-4C4E-8796-493899784126}"/>
              </a:ext>
            </a:extLst>
          </p:cNvPr>
          <p:cNvSpPr/>
          <p:nvPr/>
        </p:nvSpPr>
        <p:spPr>
          <a:xfrm>
            <a:off x="661181" y="238203"/>
            <a:ext cx="782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</a:t>
            </a:r>
            <a:r>
              <a:rPr lang="ar-SA" b="1" dirty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Traffic Engineering               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9E121-C8A0-4831-9E07-AC6C03B8C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34" y="1087975"/>
            <a:ext cx="7258929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74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134</Words>
  <Application>Microsoft Office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eng.areejmuhy@hotmail.com</dc:creator>
  <cp:lastModifiedBy>eng.areejmuhy@hotmail.com</cp:lastModifiedBy>
  <cp:revision>12</cp:revision>
  <dcterms:created xsi:type="dcterms:W3CDTF">2018-12-19T21:13:42Z</dcterms:created>
  <dcterms:modified xsi:type="dcterms:W3CDTF">2018-12-19T21:38:01Z</dcterms:modified>
</cp:coreProperties>
</file>