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47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Pavement Structural Analysis</a:t>
            </a:r>
            <a:endParaRPr lang="ar-IQ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7434396" cy="1143000"/>
          </a:xfrm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Stage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 5</a:t>
            </a:r>
          </a:p>
          <a:p>
            <a:pPr rtl="0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Lecture.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Rana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Amir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Yousif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pPr rtl="0"/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800" b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  <a:endParaRPr lang="en-US" sz="2800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2018-2019</a:t>
            </a:r>
            <a:endParaRPr lang="en-US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r-IQ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100012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42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5800"/>
            <a:ext cx="7162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8393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a wheel load is applied over a single contact area, the most critical stress, strain,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deflection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occur under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the circular area on the axis of symmetry, where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τrz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σr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σt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so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σz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σr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the principal stresses.</a:t>
            </a:r>
          </a:p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stresses, strain, and deflection on the axis of symmetry of a wheel load applied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pavement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which is similar to a load applied to a flexible plate with radius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uniform pressure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q,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can be computed by: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486" y="3048000"/>
            <a:ext cx="45720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853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ν = 0.5, the equation is simplified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surface of the loaded half-space, z = 0, the deflection is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"/>
            <a:ext cx="478155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314" y="2819400"/>
            <a:ext cx="2286000" cy="72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038600"/>
            <a:ext cx="16954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451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the load is applied on a rigid plate such as that used in a plate loading test, the deflection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same at all points on the plate, but the pressure distribution under the plate is not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uniform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expressed 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 rtl="0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Figure 2-7: Differences between flexible and rigid plates</a:t>
            </a:r>
            <a:endParaRPr lang="ar-IQ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724025"/>
            <a:ext cx="6991350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549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Autofit/>
          </a:bodyPr>
          <a:lstStyle/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smallest pressure is at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equal to one-half of the average pressure.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pressure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at the edge is infinity. The deflection of the rigid plate is given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l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All the above analyses are based on the assumption that the flexible pavement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homogenous, isotropic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semi-infinite, and that elastic properties are identical in every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direction throughout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material.</a:t>
            </a:r>
          </a:p>
          <a:p>
            <a:pPr marL="109728" indent="0" algn="l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With these assumptions,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Bousinesq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theory has the following drawbacks:</a:t>
            </a:r>
          </a:p>
          <a:p>
            <a:pPr marL="109728" indent="0" algn="l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(1) Flexible pavements are multilayered structures each layer with its own modulus of</a:t>
            </a:r>
          </a:p>
          <a:p>
            <a:pPr marL="109728" indent="0" algn="l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elasticity.</a:t>
            </a:r>
          </a:p>
          <a:p>
            <a:pPr marL="109728" indent="0" algn="l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(2) The pavement layers and the subgrade soil are not perfectly elastic.</a:t>
            </a:r>
          </a:p>
          <a:p>
            <a:pPr marL="109728" indent="0" algn="l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(3) The assumption that the load is uniformly distributed may not be true.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257" y="1752600"/>
            <a:ext cx="17526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043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109728" indent="0" algn="just" rtl="0">
              <a:buNone/>
            </a:pPr>
            <a:r>
              <a:rPr lang="en-US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References:</a:t>
            </a:r>
          </a:p>
          <a:p>
            <a:pPr algn="just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Nicholas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J. Garber and Lester A.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Hoel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.”Traffic and Highway Engineering”, Fourth Edition.</a:t>
            </a:r>
          </a:p>
          <a:p>
            <a:pPr algn="just" rt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Yoder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; E. J. and M. W.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Witczak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“Principles of Pavement Design”, A Wiley-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Interscience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Publication, John Wiley &amp; Sons Inc., U.S.A., 1975.</a:t>
            </a:r>
          </a:p>
          <a:p>
            <a:pPr algn="just" rtl="0"/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Yaug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H. Huang, “Pavement Analysis and Design”,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Prentic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Hall Inc., U.S.A., 1993.</a:t>
            </a:r>
          </a:p>
          <a:p>
            <a:pPr algn="just" rt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AASHTO Guide for Design of Pavement Structures 1993”, AASHTO, American Association of State Highway and Transportation Officials, U.S.A., 1993.</a:t>
            </a:r>
          </a:p>
          <a:p>
            <a:pPr algn="just" rt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Oglesby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Clarkson H., “Highway Engineering”, John Wiley &amp; Sons Inc., U.S.A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., 1975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948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64291"/>
          </a:xfrm>
        </p:spPr>
        <p:txBody>
          <a:bodyPr>
            <a:noAutofit/>
          </a:bodyPr>
          <a:lstStyle/>
          <a:p>
            <a:pPr marL="109728" indent="0" algn="just" rtl="0">
              <a:buNone/>
            </a:pPr>
            <a:r>
              <a:rPr lang="fr-FR" sz="20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2.1. Stresses in Flexible Pavements</a:t>
            </a:r>
            <a:r>
              <a:rPr lang="en-US" sz="20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2.1.1. Stresses in Homogeneous Mass</a:t>
            </a:r>
          </a:p>
          <a:p>
            <a:pPr marL="109728" indent="0" algn="just" rtl="0">
              <a:buNone/>
            </a:pP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Boussinesq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formulated models for the stresses inside an elastic half-space due to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 concentrated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load applied on the surface. A half-space has an infinitely large area and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an infinite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depth with a top plane on which the loads are applied. The simplest way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to characterize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of a flexible pavement under wheel loads is to consider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the subgrade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subbase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base, and the surfacing layers to form a homogeneous half-space. If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the modulus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ratio between the pavement and the subgrade is close to unity, as exemplified by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 thin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asphalt surface and a thin granular base, the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Boussinesq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theory can be applied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to determine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the stresses, strains, and deflections in the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subgrade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Figure 2-1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shows a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homogeneous half-space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subjected to a circular load with a radius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and a uniform pressure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halfspace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an elastic modulus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and a Poisson ratio,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 A small cylindrical element with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 distance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below the surface and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from the axis of symmetry is shown. Due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axisymmetry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there are only three normal stresses,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σz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σr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σt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and one shear stress,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τrz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which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is equal to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τrz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 These stresses are functions of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900" dirty="0"/>
              <a:t>.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6096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Stresses in Pavements</a:t>
            </a:r>
            <a:endParaRPr lang="ar-IQ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01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103" y="990600"/>
            <a:ext cx="4432536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4600" y="51054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Figure 2-1: Stresses under axisymmetric circular loading</a:t>
            </a:r>
            <a:endParaRPr lang="ar-IQ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68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Foster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Ahlvin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have developed charts as provided here from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Figure 2-2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 marL="109728" indent="0" algn="just" rtl="0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Figure 2-6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determining vertical stress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z, radial stress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r, tangential stress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t, shear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stress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τrz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and vertical deflection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assuming the half-space is incompressible with 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Poisson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ratio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0.5.</a:t>
            </a:r>
          </a:p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After the stresses are obtained from the charts, the strains can be computed from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2519363"/>
            <a:ext cx="238125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4311424"/>
            <a:ext cx="23622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00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the contact area consists of two circles, the stresses and strains can be computed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superposition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22213"/>
            <a:ext cx="6653211" cy="4716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093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76288"/>
            <a:ext cx="7315200" cy="530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540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704850"/>
            <a:ext cx="7439025" cy="54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698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6725"/>
            <a:ext cx="7424738" cy="5722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2270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</TotalTime>
  <Words>778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Pavement Structural Analysis</vt:lpstr>
      <vt:lpstr>PowerPoint Presentation</vt:lpstr>
      <vt:lpstr>Stresses in Pavements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Design of Highway</dc:title>
  <dc:creator>future</dc:creator>
  <cp:lastModifiedBy>future</cp:lastModifiedBy>
  <cp:revision>278</cp:revision>
  <dcterms:created xsi:type="dcterms:W3CDTF">2006-08-16T00:00:00Z</dcterms:created>
  <dcterms:modified xsi:type="dcterms:W3CDTF">2018-12-18T18:24:52Z</dcterms:modified>
</cp:coreProperties>
</file>