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47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Asphalt Chemistry</a:t>
            </a:r>
            <a:endParaRPr lang="ar-IQ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434396" cy="11430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8</a:t>
            </a:r>
          </a:p>
          <a:p>
            <a:pPr rtl="0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Rana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Sady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Tayeh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8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sz="28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  <a:endParaRPr lang="en-US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IQ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0001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4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the quality and durability of asphalt cement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endParaRPr 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endParaRPr 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endParaRPr 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Clr>
                <a:srgbClr val="FF0000"/>
              </a:buCl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compatibility ratio of more than 0.5 is considered good.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686" y="1219200"/>
            <a:ext cx="405359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558140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882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 durability parameter of less than 0.40 is considered poor, and more</a:t>
            </a:r>
            <a:br>
              <a:rPr lang="en-US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than 1.00 is considered good.</a:t>
            </a:r>
            <a:endParaRPr lang="ar-IQ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17" y="1600200"/>
            <a:ext cx="602988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42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References:</a:t>
            </a:r>
          </a:p>
          <a:p>
            <a:pPr algn="just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Edwin J. Barth. ”Asphalt Science and Technology”, 1st Ed. ,1962.</a:t>
            </a:r>
          </a:p>
          <a:p>
            <a:pPr algn="just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Speight” Asphalt Materials Science and Technology”, 1st Edition   2015.</a:t>
            </a:r>
          </a:p>
        </p:txBody>
      </p:sp>
    </p:spTree>
    <p:extLst>
      <p:ext uri="{BB962C8B-B14F-4D97-AF65-F5344CB8AC3E}">
        <p14:creationId xmlns:p14="http://schemas.microsoft.com/office/powerpoint/2010/main" val="28794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ctr" rtl="0"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Fractions of Asphalt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Compositional 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</a:p>
          <a:p>
            <a:pPr marL="109728" indent="0" algn="just" rtl="0"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Asphalt cements are considered to be made up of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resins, and oils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 shown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 the following chart: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 rtl="0">
              <a:buNone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2171700"/>
            <a:ext cx="620077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2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generally dark brown, friable solids. The type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nonpolar solvent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used to precipitate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affects the determination of its total amount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asphalt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cement. Higher amounts are precipitated by n-pentane than by n-heptane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because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number of carbon atoms in n-pentane is less than that in n-heptane.</a:t>
            </a: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the most complex components with the highest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polarity. Therefore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they have a very high tendency to interact and associate.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mixtures of many compounds that have a strong tendency to associate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conglomerates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تكتلات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 a major role as the viscosity-building ("bodying") component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asphalt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cements.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amounts and characteristics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vary considerably from asphalt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asphalt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Low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content (less than about 10 percent) or weakly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associating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been linked with tenderness in HMA.</a:t>
            </a:r>
          </a:p>
          <a:p>
            <a:pPr marL="109728" indent="0" algn="just" rtl="0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 rtl="0">
              <a:buNone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0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Resins.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Resins are generally dark and semi-solid or solid in character.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 fluid when heated and become brittle when cold.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work as agents that disperse (or "peptize"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يستوعب او يحل 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 throughout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oils to provide a homogeneous liquid.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soluble in n-pentane, but adsorb on fuller's earth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alumina.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oxidation resins yield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type molecules</a:t>
            </a:r>
            <a:r>
              <a:rPr lang="en-US" sz="2000" dirty="0" smtClean="0"/>
              <a:t>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Oils.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Oils are usually colorless or white liquids.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soluble in most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solvents.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paraffinic and naphthenic structures with no oxygen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nitrogen usually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present.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oxidation they yield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resin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molecules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80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85000" lnSpcReduction="10000"/>
          </a:bodyPr>
          <a:lstStyle/>
          <a:p>
            <a:pPr marL="109728" indent="0" algn="just" rtl="0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Asphalt as a Colloidal System </a:t>
            </a:r>
            <a:r>
              <a:rPr lang="ar-IQ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نظام غروي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Asphalt cement is not a true solution, but is considered a colloidal system.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colloidal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nature of asphalt cement has a dispersion of micelles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المذيلات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an oily medium.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relative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amounts and characteristics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resins, and oils present in 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asphalt cement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influence its physical properties and performance in a HMA mixture.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influences make the asphalt act as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"sol," "sol-gel," or "gel."</a:t>
            </a:r>
          </a:p>
          <a:p>
            <a:pPr marL="109728" indent="0" algn="just" rtl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"Sol:"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"Sol"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asphalt cements typify a system in which the resins keep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highly "peptized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 (or dispersed) in the oily phase.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Sol" asphalt cements largely exhibit Newtonian flow characteristics.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Nitrogen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bases are primarily responsible for "sol" characteristics.</a:t>
            </a:r>
          </a:p>
          <a:p>
            <a:pPr marL="109728" indent="0" algn="just" rtl="0"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"Sol-Gel:"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intermediate between "sol" and "gel."</a:t>
            </a:r>
          </a:p>
          <a:p>
            <a:pPr marL="109728" indent="0" algn="just" rtl="0"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"Gel:"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"Gel" asphalt cements typify a system in which resins are not very effective in</a:t>
            </a:r>
          </a:p>
          <a:p>
            <a:pPr marL="109728" indent="0" algn="just" rtl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"peptizing'?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Excessive presence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paraffins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relation to nitrogen bases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tends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reduce solubility, leading to increased "gel" characteristics, and suggesting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separation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dispersed and dispersing phases.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Gel"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asphalt cements exhibit largely non-Newtonian behavior</a:t>
            </a:r>
            <a:r>
              <a:rPr lang="en-US" sz="2000" dirty="0"/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5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Analytical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Procedures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two most frequently used fractionation methods are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l" rtl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Rostler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and Sternberg's chemical precipitation method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only an analytical method;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does not physically separate the components in asphalt cement.</a:t>
            </a:r>
          </a:p>
          <a:p>
            <a:pPr algn="l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Rostler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Sternberg attempted to identify and quantify five components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asphalt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cement</a:t>
            </a:r>
            <a:r>
              <a:rPr lang="en-US" sz="1600" dirty="0"/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38145"/>
            <a:ext cx="4191000" cy="3172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35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92500" lnSpcReduction="10000"/>
          </a:bodyPr>
          <a:lstStyle/>
          <a:p>
            <a:pPr marL="109728" indent="0" algn="just" rtl="0"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following five components are quantified in this method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just" rtl="0">
              <a:buNone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109728" indent="0" algn="just" rtl="0"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precipitated by n-pentane. They are considered as "bodying" agents in asphalt cement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Nitrogen Bases (N)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85 percent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sulferic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acid is used to remove or precipitate polar compounds (quite aromatic in nature) from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maltene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solution.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fraction is called "nitrogen bases" and is considered to be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peptizer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the strongly associated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the solvating phase.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makes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fraction (A) soluble and produce a homogenous mixture of other fractional components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21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Acidaffins</a:t>
            </a:r>
            <a:r>
              <a:rPr lang="en-U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(A1)</a:t>
            </a:r>
          </a:p>
          <a:p>
            <a:pPr marL="109728" indent="0" algn="just" rtl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98 percent sulfuric acid is then used to precipitate another aromatic component low in nitrogen.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considered solvents for the peptized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Fraction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(A1)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 is a solvent for fraction (A) with (N),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A1) is highly reactive and subject to oxidation (high unsaturation)</a:t>
            </a:r>
            <a:r>
              <a:rPr lang="en-US" sz="2000" dirty="0"/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5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Acidaffins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(A2)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Fuming sulfuric acid containing 30 percent SO, is then used to precipitate a less reactive and less aromatic component of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called "second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acidaffins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component is also believed to be the solvent for peptized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asphaltenes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Fraction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is a solvent for fraction A but has a low unsaturation and less susceptible to oxidation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 algn="just" rtl="0">
              <a:buNone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Paraffins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(P)</a:t>
            </a:r>
          </a:p>
          <a:p>
            <a:pPr marL="109728" indent="0" algn="just" rtl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This is the final and oily constituent of 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maltenes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which is nonreactive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fuming acid.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Paraffins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believed to act as "gelling agents."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Fraction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 having no chemical unsaturation, is least responsive to oxidation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thus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contributes greatly to durability.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ratio (N/P) responsible for the rheological properties (Gel/Sol</a:t>
            </a:r>
            <a:r>
              <a:rPr lang="en-US" sz="2400" dirty="0"/>
              <a:t>)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16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943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Asphalt Chemistry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durability parameter of less than 0.40 is considered poor, and more than 1.00 is considered good.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Design of Highway</dc:title>
  <dc:creator>future</dc:creator>
  <cp:lastModifiedBy>future</cp:lastModifiedBy>
  <cp:revision>289</cp:revision>
  <dcterms:created xsi:type="dcterms:W3CDTF">2006-08-16T00:00:00Z</dcterms:created>
  <dcterms:modified xsi:type="dcterms:W3CDTF">2018-12-17T11:05:29Z</dcterms:modified>
</cp:coreProperties>
</file>