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478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Asphalt Chemistry</a:t>
            </a:r>
            <a:endParaRPr lang="ar-IQ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438400"/>
            <a:ext cx="7434396" cy="1143000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Stage</a:t>
            </a:r>
          </a:p>
          <a:p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Lecture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rtl="0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Lecture. 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Rana 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Amir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Yousif</a:t>
            </a:r>
            <a:endParaRPr lang="en-US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rtl="0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Lecture.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Sady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Abd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Tayeh</a:t>
            </a:r>
            <a:endParaRPr lang="en-US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rtl="0"/>
            <a:endParaRPr lang="en-US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rtl="0"/>
            <a:r>
              <a:rPr lang="en-US" sz="28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Highway and Transportation Engineering</a:t>
            </a:r>
          </a:p>
          <a:p>
            <a:pPr rtl="0"/>
            <a:r>
              <a:rPr lang="en-US" sz="28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Al-</a:t>
            </a:r>
            <a:r>
              <a:rPr lang="en-US" sz="2800" b="1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Mustansiriyah</a:t>
            </a:r>
            <a:r>
              <a:rPr lang="en-US" sz="28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University</a:t>
            </a:r>
            <a:endParaRPr lang="en-US" sz="2800" b="1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2018-2019</a:t>
            </a:r>
            <a:endParaRPr lang="en-US" b="1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ar-IQ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1000125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142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marL="109728" indent="0" algn="just" rtl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References:</a:t>
            </a:r>
          </a:p>
          <a:p>
            <a:pPr algn="just" rtl="0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Edwin J. Barth. ”Asphalt Science and Technology”, 1st Ed. ,1962.</a:t>
            </a:r>
          </a:p>
          <a:p>
            <a:pPr algn="just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James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Speight” Asphalt Materials Science and Technology”, 1st Edition   2015.</a:t>
            </a:r>
          </a:p>
        </p:txBody>
      </p:sp>
    </p:spTree>
    <p:extLst>
      <p:ext uri="{BB962C8B-B14F-4D97-AF65-F5344CB8AC3E}">
        <p14:creationId xmlns:p14="http://schemas.microsoft.com/office/powerpoint/2010/main" val="287948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/>
          </a:bodyPr>
          <a:lstStyle/>
          <a:p>
            <a:pPr marL="109728" indent="0" algn="just" rtl="0">
              <a:buNone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Chemistry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of Asphalt Aggregate Interaction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indent="0" algn="just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 rtl="0">
              <a:buNone/>
            </a:pPr>
            <a:r>
              <a:rPr lang="en-US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Stripping in Asphalt Pavements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09728" indent="0" algn="just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It is the breaking of the bond between aggregate and asphalt by the action of water. </a:t>
            </a:r>
          </a:p>
          <a:p>
            <a:pPr algn="just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Stripping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due to lack of chemical interaction between asphalt and aggregate / bonding (Adhesion). </a:t>
            </a:r>
          </a:p>
          <a:p>
            <a:pPr algn="just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a surface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fenomenon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109728" indent="0" algn="just" rtl="0">
              <a:buNone/>
            </a:pP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048000"/>
            <a:ext cx="2847975" cy="3650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9916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/>
          </a:bodyPr>
          <a:lstStyle/>
          <a:p>
            <a:pPr marL="109728" indent="0" algn="just" rtl="0">
              <a:buNone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Adhesion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09728" indent="0"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process of forming chemical bond between the asphalt film and the aggregate surface. </a:t>
            </a:r>
          </a:p>
          <a:p>
            <a:pPr marL="109728" indent="0" algn="just" rtl="0"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 rtl="0">
              <a:buNone/>
            </a:pPr>
            <a:r>
              <a:rPr lang="en-US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Active </a:t>
            </a:r>
            <a:r>
              <a:rPr lang="en-US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Adhesion: </a:t>
            </a:r>
            <a:endParaRPr lang="en-US" sz="2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indent="0" algn="just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Coating and formation of chemical bond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presence of water.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Presence </a:t>
            </a:r>
          </a:p>
          <a:p>
            <a:pPr marL="109728" indent="0" algn="just" rtl="0">
              <a:buNone/>
            </a:pPr>
            <a:endParaRPr lang="en-US" sz="20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indent="0" algn="just" rtl="0">
              <a:buNone/>
            </a:pPr>
            <a:r>
              <a:rPr lang="en-US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Presence </a:t>
            </a:r>
            <a:r>
              <a:rPr lang="en-US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acidic organic compounds in asphalts </a:t>
            </a:r>
            <a:endParaRPr lang="en-US" sz="2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Carboxylic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acids (RCOOH) and anhydrides. </a:t>
            </a:r>
          </a:p>
          <a:p>
            <a:pPr algn="just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Acid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value (0 to 4 mg KOH/g). </a:t>
            </a:r>
          </a:p>
          <a:p>
            <a:pPr algn="just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Possible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presence of compounds related to naphthenic acids. </a:t>
            </a:r>
          </a:p>
          <a:p>
            <a:pPr marL="109728" indent="0" algn="just" rtl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496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/>
          </a:bodyPr>
          <a:lstStyle/>
          <a:p>
            <a:pPr marL="109728" indent="0" algn="just" rtl="0"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 rtl="0">
              <a:buNone/>
            </a:pPr>
            <a:r>
              <a:rPr lang="en-US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Chemical Nature of Road Aggregates: </a:t>
            </a:r>
            <a:endParaRPr lang="en-US" sz="2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488" y="1752600"/>
            <a:ext cx="5153025" cy="394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7490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/>
          </a:bodyPr>
          <a:lstStyle/>
          <a:p>
            <a:pPr marL="109728" indent="0" algn="just" rtl="0">
              <a:buNone/>
            </a:pPr>
            <a:r>
              <a:rPr lang="en-US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Aggregate </a:t>
            </a:r>
            <a:r>
              <a:rPr lang="en-US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 asphalt properties: </a:t>
            </a:r>
            <a:r>
              <a:rPr lang="en-US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endParaRPr lang="en-US" sz="2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238093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914400" y="5008380"/>
            <a:ext cx="73904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Aggregates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with a high CaCO3 content with not pass polish test. </a:t>
            </a:r>
          </a:p>
          <a:p>
            <a:pPr marL="285750" indent="-285750" algn="just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siliceous material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sadn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and the stripping in the fines is more of a problem. </a:t>
            </a:r>
          </a:p>
        </p:txBody>
      </p:sp>
    </p:spTree>
    <p:extLst>
      <p:ext uri="{BB962C8B-B14F-4D97-AF65-F5344CB8AC3E}">
        <p14:creationId xmlns:p14="http://schemas.microsoft.com/office/powerpoint/2010/main" val="2118100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/>
          </a:bodyPr>
          <a:lstStyle/>
          <a:p>
            <a:pPr marL="109728" indent="0" algn="just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Interaction of alkaline aggregates and asphalt with acidic compounds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09728" indent="0" algn="just" rtl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 rtl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 rtl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 rtl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 rtl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 rtl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 rtl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 rt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Stripping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may occur when there is coating without chemical bonding.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r-IQ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40971"/>
            <a:ext cx="7095024" cy="222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999" y="3962400"/>
            <a:ext cx="5519737" cy="2469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33977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195</TotalTime>
  <Words>234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Asphalt Chemistry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Structural Design of Highway</dc:title>
  <dc:creator>future</dc:creator>
  <cp:lastModifiedBy>future</cp:lastModifiedBy>
  <cp:revision>387</cp:revision>
  <dcterms:created xsi:type="dcterms:W3CDTF">2006-08-16T00:00:00Z</dcterms:created>
  <dcterms:modified xsi:type="dcterms:W3CDTF">2018-12-17T12:05:29Z</dcterms:modified>
</cp:coreProperties>
</file>