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C96F1-7FCF-42BA-BF2A-CBDEBD836C7B}" type="datetimeFigureOut">
              <a:rPr lang="en-US" smtClean="0"/>
              <a:t>12/20/2018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C108F-3014-42C8-9EA5-E5C5B6F5BA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329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C96F1-7FCF-42BA-BF2A-CBDEBD836C7B}" type="datetimeFigureOut">
              <a:rPr lang="en-US" smtClean="0"/>
              <a:t>12/20/2018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C108F-3014-42C8-9EA5-E5C5B6F5BA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0315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C96F1-7FCF-42BA-BF2A-CBDEBD836C7B}" type="datetimeFigureOut">
              <a:rPr lang="en-US" smtClean="0"/>
              <a:t>12/20/2018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C108F-3014-42C8-9EA5-E5C5B6F5BA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82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C96F1-7FCF-42BA-BF2A-CBDEBD836C7B}" type="datetimeFigureOut">
              <a:rPr lang="en-US" smtClean="0"/>
              <a:t>12/20/2018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C108F-3014-42C8-9EA5-E5C5B6F5BA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793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C96F1-7FCF-42BA-BF2A-CBDEBD836C7B}" type="datetimeFigureOut">
              <a:rPr lang="en-US" smtClean="0"/>
              <a:t>12/20/2018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C108F-3014-42C8-9EA5-E5C5B6F5BA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293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C96F1-7FCF-42BA-BF2A-CBDEBD836C7B}" type="datetimeFigureOut">
              <a:rPr lang="en-US" smtClean="0"/>
              <a:t>12/20/2018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C108F-3014-42C8-9EA5-E5C5B6F5BA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35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C96F1-7FCF-42BA-BF2A-CBDEBD836C7B}" type="datetimeFigureOut">
              <a:rPr lang="en-US" smtClean="0"/>
              <a:t>12/20/2018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C108F-3014-42C8-9EA5-E5C5B6F5BA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232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C96F1-7FCF-42BA-BF2A-CBDEBD836C7B}" type="datetimeFigureOut">
              <a:rPr lang="en-US" smtClean="0"/>
              <a:t>12/20/2018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C108F-3014-42C8-9EA5-E5C5B6F5BA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370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C96F1-7FCF-42BA-BF2A-CBDEBD836C7B}" type="datetimeFigureOut">
              <a:rPr lang="en-US" smtClean="0"/>
              <a:t>12/20/2018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C108F-3014-42C8-9EA5-E5C5B6F5BA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119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C96F1-7FCF-42BA-BF2A-CBDEBD836C7B}" type="datetimeFigureOut">
              <a:rPr lang="en-US" smtClean="0"/>
              <a:t>12/20/2018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C108F-3014-42C8-9EA5-E5C5B6F5BA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573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C96F1-7FCF-42BA-BF2A-CBDEBD836C7B}" type="datetimeFigureOut">
              <a:rPr lang="en-US" smtClean="0"/>
              <a:t>12/20/2018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C108F-3014-42C8-9EA5-E5C5B6F5BA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978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8C96F1-7FCF-42BA-BF2A-CBDEBD836C7B}" type="datetimeFigureOut">
              <a:rPr lang="en-US" smtClean="0"/>
              <a:t>12/20/2018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C108F-3014-42C8-9EA5-E5C5B6F5BA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270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emf"/><Relationship Id="rId3" Type="http://schemas.openxmlformats.org/officeDocument/2006/relationships/image" Target="../media/image9.emf"/><Relationship Id="rId7" Type="http://schemas.openxmlformats.org/officeDocument/2006/relationships/image" Target="../media/image13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emf"/><Relationship Id="rId5" Type="http://schemas.openxmlformats.org/officeDocument/2006/relationships/image" Target="../media/image11.emf"/><Relationship Id="rId4" Type="http://schemas.openxmlformats.org/officeDocument/2006/relationships/image" Target="../media/image10.e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emf"/><Relationship Id="rId3" Type="http://schemas.openxmlformats.org/officeDocument/2006/relationships/image" Target="../media/image16.emf"/><Relationship Id="rId7" Type="http://schemas.openxmlformats.org/officeDocument/2006/relationships/image" Target="../media/image20.emf"/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emf"/><Relationship Id="rId5" Type="http://schemas.openxmlformats.org/officeDocument/2006/relationships/image" Target="../media/image18.emf"/><Relationship Id="rId4" Type="http://schemas.openxmlformats.org/officeDocument/2006/relationships/image" Target="../media/image17.emf"/><Relationship Id="rId9" Type="http://schemas.openxmlformats.org/officeDocument/2006/relationships/image" Target="../media/image2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3"/>
          <p:cNvSpPr>
            <a:spLocks noChangeArrowheads="1"/>
          </p:cNvSpPr>
          <p:nvPr/>
        </p:nvSpPr>
        <p:spPr bwMode="auto">
          <a:xfrm>
            <a:off x="381000" y="199292"/>
            <a:ext cx="5562600" cy="1066800"/>
          </a:xfrm>
          <a:prstGeom prst="horizontalScroll">
            <a:avLst>
              <a:gd name="adj" fmla="val 12500"/>
            </a:avLst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19935"/>
            <a:ext cx="8382000" cy="8220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447800"/>
            <a:ext cx="7056438" cy="788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362200"/>
            <a:ext cx="6827837" cy="1711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8600" y="4191000"/>
            <a:ext cx="6500019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4419600"/>
            <a:ext cx="6088856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5029200"/>
            <a:ext cx="6096000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5638800"/>
            <a:ext cx="7315199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8965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00200" y="228600"/>
            <a:ext cx="8305800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219200"/>
            <a:ext cx="6446837" cy="1074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2465938"/>
            <a:ext cx="6446837" cy="706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3457514"/>
            <a:ext cx="5867400" cy="885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780" y="4495800"/>
            <a:ext cx="5860257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1925" y="5334000"/>
            <a:ext cx="6492875" cy="53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6070" y="5867400"/>
            <a:ext cx="6511530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7966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02" y="152400"/>
            <a:ext cx="7010400" cy="895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74" y="914400"/>
            <a:ext cx="586740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33600" y="1554662"/>
            <a:ext cx="6934200" cy="592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81" y="2041525"/>
            <a:ext cx="5486400" cy="777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27300" y="2747963"/>
            <a:ext cx="6599237" cy="757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384548"/>
            <a:ext cx="5905416" cy="806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5363" y="4038600"/>
            <a:ext cx="6294437" cy="7456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5" name="Picture 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1" y="4828338"/>
            <a:ext cx="6420686" cy="1877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3050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0</Words>
  <Application>Microsoft Office PowerPoint</Application>
  <PresentationFormat>On-screen Show (4:3)</PresentationFormat>
  <Paragraphs>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>Microsoft (C)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Master</dc:creator>
  <cp:lastModifiedBy>Master</cp:lastModifiedBy>
  <cp:revision>3</cp:revision>
  <dcterms:created xsi:type="dcterms:W3CDTF">2018-12-20T06:07:59Z</dcterms:created>
  <dcterms:modified xsi:type="dcterms:W3CDTF">2018-12-20T10:33:08Z</dcterms:modified>
</cp:coreProperties>
</file>