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62" autoAdjust="0"/>
  </p:normalViewPr>
  <p:slideViewPr>
    <p:cSldViewPr>
      <p:cViewPr varScale="1">
        <p:scale>
          <a:sx n="52" d="100"/>
          <a:sy n="52" d="100"/>
        </p:scale>
        <p:origin x="-2262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25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99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511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41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3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165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91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773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2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24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760B-8BEE-469C-9FEF-DC18AC04EF3B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45DD-04A6-439F-8999-5A73AF8FC4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413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IQ" b="1" dirty="0" smtClean="0"/>
              <a:t>الرياضيات </a:t>
            </a:r>
            <a:br>
              <a:rPr lang="ar-IQ" b="1" dirty="0" smtClean="0"/>
            </a:br>
            <a:r>
              <a:rPr lang="ar-IQ" b="1" dirty="0" smtClean="0"/>
              <a:t>الفصل الاول</a:t>
            </a:r>
            <a:br>
              <a:rPr lang="ar-IQ" b="1" dirty="0" smtClean="0"/>
            </a:br>
            <a:r>
              <a:rPr lang="ar-IQ" b="1" dirty="0" smtClean="0"/>
              <a:t>المرحلة الثانية</a:t>
            </a:r>
            <a:br>
              <a:rPr lang="ar-IQ" b="1" dirty="0" smtClean="0"/>
            </a:b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المحاضرة </a:t>
            </a:r>
            <a:r>
              <a:rPr lang="en-US" sz="5400" dirty="0" smtClean="0">
                <a:solidFill>
                  <a:schemeClr val="tx1"/>
                </a:solidFill>
              </a:rPr>
              <a:t>13</a:t>
            </a:r>
            <a:endParaRPr lang="ar-IQ" sz="5400" dirty="0" smtClean="0">
              <a:solidFill>
                <a:schemeClr val="tx1"/>
              </a:solidFill>
            </a:endParaRPr>
          </a:p>
          <a:p>
            <a:pPr rtl="1"/>
            <a:r>
              <a:rPr lang="ar-IQ" sz="5400" dirty="0" smtClean="0">
                <a:solidFill>
                  <a:schemeClr val="tx1"/>
                </a:solidFill>
              </a:rPr>
              <a:t>د. </a:t>
            </a:r>
            <a:r>
              <a:rPr lang="ar-IQ" sz="5400" dirty="0" smtClean="0">
                <a:solidFill>
                  <a:schemeClr val="tx1"/>
                </a:solidFill>
              </a:rPr>
              <a:t>رائد فاضل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600200" y="311426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الجامعة المستنصرية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كلية الهندسة</a:t>
            </a:r>
          </a:p>
          <a:p>
            <a:pPr algn="ctr"/>
            <a:r>
              <a:rPr lang="ar-IQ" sz="2800" b="1" dirty="0" smtClean="0">
                <a:solidFill>
                  <a:srgbClr val="FF0000"/>
                </a:solidFill>
                <a:cs typeface="+mj-cs"/>
              </a:rPr>
              <a:t>قسم المدني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07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xmlns="" val="264421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"/>
            <a:ext cx="5638800" cy="8305800"/>
          </a:xfrm>
        </p:spPr>
      </p:pic>
    </p:spTree>
    <p:extLst>
      <p:ext uri="{BB962C8B-B14F-4D97-AF65-F5344CB8AC3E}">
        <p14:creationId xmlns:p14="http://schemas.microsoft.com/office/powerpoint/2010/main" xmlns="" val="359281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04800"/>
            <a:ext cx="5791200" cy="8382000"/>
          </a:xfrm>
        </p:spPr>
      </p:pic>
    </p:spTree>
    <p:extLst>
      <p:ext uri="{BB962C8B-B14F-4D97-AF65-F5344CB8AC3E}">
        <p14:creationId xmlns:p14="http://schemas.microsoft.com/office/powerpoint/2010/main" xmlns="" val="21119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457200"/>
            <a:ext cx="5791200" cy="8305800"/>
          </a:xfrm>
        </p:spPr>
      </p:pic>
    </p:spTree>
    <p:extLst>
      <p:ext uri="{BB962C8B-B14F-4D97-AF65-F5344CB8AC3E}">
        <p14:creationId xmlns:p14="http://schemas.microsoft.com/office/powerpoint/2010/main" xmlns="" val="8952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81000"/>
            <a:ext cx="5562600" cy="8229600"/>
          </a:xfrm>
        </p:spPr>
      </p:pic>
    </p:spTree>
    <p:extLst>
      <p:ext uri="{BB962C8B-B14F-4D97-AF65-F5344CB8AC3E}">
        <p14:creationId xmlns:p14="http://schemas.microsoft.com/office/powerpoint/2010/main" xmlns="" val="253946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28600"/>
            <a:ext cx="5867400" cy="8382000"/>
          </a:xfrm>
        </p:spPr>
      </p:pic>
    </p:spTree>
    <p:extLst>
      <p:ext uri="{BB962C8B-B14F-4D97-AF65-F5344CB8AC3E}">
        <p14:creationId xmlns:p14="http://schemas.microsoft.com/office/powerpoint/2010/main" xmlns="" val="41886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عنصر نائب للمحتوى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1" y="304800"/>
            <a:ext cx="5562600" cy="8382000"/>
          </a:xfrm>
        </p:spPr>
      </p:pic>
    </p:spTree>
    <p:extLst>
      <p:ext uri="{BB962C8B-B14F-4D97-AF65-F5344CB8AC3E}">
        <p14:creationId xmlns:p14="http://schemas.microsoft.com/office/powerpoint/2010/main" xmlns="" val="15490769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نسق Office</vt:lpstr>
      <vt:lpstr>الرياضيات  الفصل الاول المرحلة الثانية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Naim Al Hussaini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الرياضيات  الفصل الاول المرحلة الثانية</dc:title>
  <dc:creator>wisam</dc:creator>
  <cp:lastModifiedBy>dsl</cp:lastModifiedBy>
  <cp:revision>15</cp:revision>
  <dcterms:created xsi:type="dcterms:W3CDTF">2018-12-15T18:06:21Z</dcterms:created>
  <dcterms:modified xsi:type="dcterms:W3CDTF">2018-12-19T07:49:37Z</dcterms:modified>
</cp:coreProperties>
</file>