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12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5638800" cy="81534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5943600" cy="8382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81000"/>
            <a:ext cx="5181600" cy="83058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xmlns="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xmlns="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14</cp:revision>
  <dcterms:created xsi:type="dcterms:W3CDTF">2018-12-15T18:06:21Z</dcterms:created>
  <dcterms:modified xsi:type="dcterms:W3CDTF">2018-12-19T07:48:54Z</dcterms:modified>
</cp:coreProperties>
</file>