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2" autoAdjust="0"/>
  </p:normalViewPr>
  <p:slideViewPr>
    <p:cSldViewPr>
      <p:cViewPr varScale="1">
        <p:scale>
          <a:sx n="52" d="100"/>
          <a:sy n="52" d="100"/>
        </p:scale>
        <p:origin x="-2262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en-US" sz="5400" dirty="0" smtClean="0">
                <a:solidFill>
                  <a:schemeClr val="tx1"/>
                </a:solidFill>
              </a:rPr>
              <a:t>11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</a:t>
            </a:r>
            <a:r>
              <a:rPr lang="ar-IQ" sz="5400" smtClean="0">
                <a:solidFill>
                  <a:schemeClr val="tx1"/>
                </a:solidFill>
              </a:rPr>
              <a:t>رائد فاضل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09600"/>
            <a:ext cx="5638800" cy="8001000"/>
          </a:xfrm>
        </p:spPr>
      </p:pic>
    </p:spTree>
    <p:extLst>
      <p:ext uri="{BB962C8B-B14F-4D97-AF65-F5344CB8AC3E}">
        <p14:creationId xmlns:p14="http://schemas.microsoft.com/office/powerpoint/2010/main" xmlns="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5791200" cy="8382000"/>
          </a:xfrm>
        </p:spPr>
      </p:pic>
    </p:spTree>
    <p:extLst>
      <p:ext uri="{BB962C8B-B14F-4D97-AF65-F5344CB8AC3E}">
        <p14:creationId xmlns:p14="http://schemas.microsoft.com/office/powerpoint/2010/main" xmlns="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5715000" cy="8458200"/>
          </a:xfrm>
        </p:spPr>
      </p:pic>
    </p:spTree>
    <p:extLst>
      <p:ext uri="{BB962C8B-B14F-4D97-AF65-F5344CB8AC3E}">
        <p14:creationId xmlns:p14="http://schemas.microsoft.com/office/powerpoint/2010/main" xmlns="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5638800" cy="8229600"/>
          </a:xfrm>
        </p:spPr>
      </p:pic>
    </p:spTree>
    <p:extLst>
      <p:ext uri="{BB962C8B-B14F-4D97-AF65-F5344CB8AC3E}">
        <p14:creationId xmlns:p14="http://schemas.microsoft.com/office/powerpoint/2010/main" xmlns="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5638800" cy="8305800"/>
          </a:xfrm>
        </p:spPr>
      </p:pic>
    </p:spTree>
    <p:extLst>
      <p:ext uri="{BB962C8B-B14F-4D97-AF65-F5344CB8AC3E}">
        <p14:creationId xmlns:p14="http://schemas.microsoft.com/office/powerpoint/2010/main" xmlns="" val="253946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5562600" cy="8229600"/>
          </a:xfrm>
        </p:spPr>
      </p:pic>
    </p:spTree>
    <p:extLst>
      <p:ext uri="{BB962C8B-B14F-4D97-AF65-F5344CB8AC3E}">
        <p14:creationId xmlns:p14="http://schemas.microsoft.com/office/powerpoint/2010/main" xmlns="" val="418864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81000"/>
            <a:ext cx="5486400" cy="8229600"/>
          </a:xfrm>
        </p:spPr>
      </p:pic>
    </p:spTree>
    <p:extLst>
      <p:ext uri="{BB962C8B-B14F-4D97-AF65-F5344CB8AC3E}">
        <p14:creationId xmlns:p14="http://schemas.microsoft.com/office/powerpoint/2010/main" xmlns="" val="15490769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نسق Office</vt:lpstr>
      <vt:lpstr>الرياضيات  الفصل الاول المرحلة الثانية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</dc:title>
  <dc:creator>wisam</dc:creator>
  <cp:lastModifiedBy>dsl</cp:lastModifiedBy>
  <cp:revision>13</cp:revision>
  <dcterms:created xsi:type="dcterms:W3CDTF">2018-12-15T18:06:21Z</dcterms:created>
  <dcterms:modified xsi:type="dcterms:W3CDTF">2018-12-19T07:47:48Z</dcterms:modified>
</cp:coreProperties>
</file>