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2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العاشرة</a:t>
            </a: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dirty="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5791200" cy="83058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638800" cy="83820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943600" cy="83058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04800"/>
            <a:ext cx="5638800" cy="82296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04800"/>
            <a:ext cx="5486400" cy="83058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</dc:title>
  <dc:creator>wisam</dc:creator>
  <cp:lastModifiedBy>dsl</cp:lastModifiedBy>
  <cp:revision>10</cp:revision>
  <dcterms:created xsi:type="dcterms:W3CDTF">2018-12-15T18:06:21Z</dcterms:created>
  <dcterms:modified xsi:type="dcterms:W3CDTF">2018-12-19T07:47:07Z</dcterms:modified>
</cp:coreProperties>
</file>