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2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التاسعة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3400"/>
            <a:ext cx="5562600" cy="81534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5410200" cy="79248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04800"/>
            <a:ext cx="5715000" cy="84582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xmlns="" val="27775936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8</cp:revision>
  <dcterms:created xsi:type="dcterms:W3CDTF">2018-12-15T18:06:21Z</dcterms:created>
  <dcterms:modified xsi:type="dcterms:W3CDTF">2018-12-19T07:45:35Z</dcterms:modified>
</cp:coreProperties>
</file>