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67" r:id="rId15"/>
    <p:sldId id="270" r:id="rId16"/>
    <p:sldId id="273" r:id="rId17"/>
    <p:sldId id="272" r:id="rId18"/>
    <p:sldId id="271" r:id="rId19"/>
    <p:sldId id="274" r:id="rId20"/>
    <p:sldId id="277" r:id="rId21"/>
    <p:sldId id="276" r:id="rId22"/>
    <p:sldId id="275" r:id="rId23"/>
    <p:sldId id="279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7709E-BB39-482B-A4C7-9DEB7DA8C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7E35E6-BAD8-4EE6-A6B8-2186087E6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0F7B9-CE6C-4755-81EA-158A285D2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628F-9497-4FDA-B7D8-3C71AAFFDFBF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DAF34-B37E-428E-A86D-53BC825FA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962BB-0E60-409D-B247-82886D280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942C-B796-4738-B34F-3DED381ED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8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BBE8E-C52D-4F53-A7D1-1E44EE13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21FE5-BA77-4348-83EB-747C87E60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060D7-F6C1-49FC-BECD-0B99D709D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628F-9497-4FDA-B7D8-3C71AAFFDFBF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3880F-9271-4F16-A720-85F8E768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4648F-64FF-49AE-A934-6384E902E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942C-B796-4738-B34F-3DED381ED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2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20416E-7747-41A2-9CF3-7B9DEB80BA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31023-ABBE-4C72-BD2E-739A28217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56505-6303-4FB9-892E-B0B899F09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628F-9497-4FDA-B7D8-3C71AAFFDFBF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16DA7-83F5-460F-896C-1B3362688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80D37-8FC8-43AC-B49C-F1DD56410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942C-B796-4738-B34F-3DED381ED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7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E1178-9DCA-42E8-B5DA-3DBEDA793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6F99F-EE65-43E6-9F62-CC3ED7833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4EF7D-65F8-4E3F-8CE9-97669B41A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628F-9497-4FDA-B7D8-3C71AAFFDFBF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23AC1-5957-4FBC-999A-FE933E5B4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DA6A1-ADC2-42C4-B245-252B516AB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942C-B796-4738-B34F-3DED381ED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3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29AD1-B368-4535-98CE-EE33A22EE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CF0B8-791A-4ED1-8A55-31AD769FC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39574-5FE7-4C16-8C03-BFAC8D992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628F-9497-4FDA-B7D8-3C71AAFFDFBF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46B3E-95E5-48B5-ADA2-B32CFC62B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7E95F-8F67-4B82-B204-49221F276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942C-B796-4738-B34F-3DED381ED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8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9F65A-AEF8-4308-AA80-27F701B17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189E2-9C99-4670-9600-965CF6CB1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DC77BC-D025-4BA0-BBF2-7CF318DA1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23BB3E-C388-42F2-B11C-1EBDECAA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628F-9497-4FDA-B7D8-3C71AAFFDFBF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8B910-CF55-4F8A-875F-EA8BCD16F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BCB83-5FFB-4088-B350-57D3EFD3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942C-B796-4738-B34F-3DED381ED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65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781F0-D341-4B0C-9ABC-5EA5FADB5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BECA9-00C2-4B0F-AC54-4E11BAAE1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8312B-569F-4F2B-BC60-5A1D0E441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DCD523-2F66-4ED9-AE27-AA82BC719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87768C-6830-4B78-B901-BA10F64BE8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5B5A7A-F0F5-46B0-923B-8072B458E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628F-9497-4FDA-B7D8-3C71AAFFDFBF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A7CFBF-0063-4419-80DC-5B54DC8C8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B03734-AE5E-4373-ABC1-0A1FE0116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942C-B796-4738-B34F-3DED381ED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0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60FF-2B92-49A9-AD71-8731B066D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F4CD35-1AE8-424A-BC95-F161C0BD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628F-9497-4FDA-B7D8-3C71AAFFDFBF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7DC050-D350-45BE-BFBC-0A71F797C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A0837E-6EAD-497E-A76B-C8E75FA6F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942C-B796-4738-B34F-3DED381ED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69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310FD6-31D3-4501-8E0C-89AF6AC5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628F-9497-4FDA-B7D8-3C71AAFFDFBF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7BF89C-C2EE-4B03-B2A4-699291C05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3146C-FAD1-48A9-946E-6FCFF852C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942C-B796-4738-B34F-3DED381ED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3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6CA3A-0697-4BD9-9756-7FCCC7B4C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A8C62-684E-455F-9AEB-1F3FB08A2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63B7D-7F5E-4C88-95A4-B96A48AD3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2BAC1-CA2A-4A78-AAA5-348DC0C37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628F-9497-4FDA-B7D8-3C71AAFFDFBF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CB9AA3-2453-4BF1-88D0-BD4546B54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6DCDA-C9BC-46C8-BCC1-A92E118C1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942C-B796-4738-B34F-3DED381ED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84C84-C475-466D-A12C-6559565E1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27EDC2-6936-454F-9D76-FA56AB036D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3C85FE-EF61-42DA-8D31-5095F0B2A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5C819-4A02-4362-B331-9133016B5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628F-9497-4FDA-B7D8-3C71AAFFDFBF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C9EF6-5BEE-4DCF-A96F-44DCF067A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284DD-EAEB-4820-99B4-5AAD66052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942C-B796-4738-B34F-3DED381ED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4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6E4073-A194-4627-BE6A-B90A50408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F57AD-BC0D-4FBB-8B69-07448DF70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F2BAD-2633-4294-9B47-3CF78C260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8628F-9497-4FDA-B7D8-3C71AAFFDFBF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FF7FA-B7D4-4450-85B4-57894B3C8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15BA5-5535-4404-B27D-3F2D012F2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D942C-B796-4738-B34F-3DED381ED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6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25525E-97D0-495C-BAD5-B8DF40B0E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58" y="1390649"/>
            <a:ext cx="7540284" cy="479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97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550679-8016-4CFF-9140-99CB9EF6EFB2}"/>
              </a:ext>
            </a:extLst>
          </p:cNvPr>
          <p:cNvSpPr/>
          <p:nvPr/>
        </p:nvSpPr>
        <p:spPr>
          <a:xfrm>
            <a:off x="239151" y="294474"/>
            <a:ext cx="8778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9                                      Traffic Engineering                    Assistant Lecturer: Areej Muhy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22B1CB-A574-4ED6-B9A2-391C87F24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7" y="956017"/>
            <a:ext cx="7540283" cy="266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81CC84-0FD9-44A5-9605-70D54212E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59" y="3623017"/>
            <a:ext cx="7540282" cy="25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5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550679-8016-4CFF-9140-99CB9EF6EFB2}"/>
              </a:ext>
            </a:extLst>
          </p:cNvPr>
          <p:cNvSpPr/>
          <p:nvPr/>
        </p:nvSpPr>
        <p:spPr>
          <a:xfrm>
            <a:off x="239151" y="294474"/>
            <a:ext cx="8778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9                                      Traffic Engineering                    Assistant Lecturer: Areej Muhy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306CCE-77DC-455F-86E1-1E1F879F8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49" y="1219639"/>
            <a:ext cx="7526216" cy="2533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6841E7-839C-4FAB-A7AB-93E04D727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49" y="3753289"/>
            <a:ext cx="7526216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51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550679-8016-4CFF-9140-99CB9EF6EFB2}"/>
              </a:ext>
            </a:extLst>
          </p:cNvPr>
          <p:cNvSpPr/>
          <p:nvPr/>
        </p:nvSpPr>
        <p:spPr>
          <a:xfrm>
            <a:off x="239151" y="294474"/>
            <a:ext cx="8778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9                                      Traffic Engineering                    Assistant Lecturer: Areej Muhy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D75822-6639-4626-8C09-B6E0D56DB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83" y="1853365"/>
            <a:ext cx="7779434" cy="377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35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550679-8016-4CFF-9140-99CB9EF6EFB2}"/>
              </a:ext>
            </a:extLst>
          </p:cNvPr>
          <p:cNvSpPr/>
          <p:nvPr/>
        </p:nvSpPr>
        <p:spPr>
          <a:xfrm>
            <a:off x="239151" y="294474"/>
            <a:ext cx="8778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9                                      Traffic Engineering                    Assistant Lecturer: Areej Muhy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753CBB-B078-42FF-8843-D1F15A0B18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97280" y="1757362"/>
            <a:ext cx="7146388" cy="43339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8B66FD-45B3-4BB1-89DD-6759FA034FD9}"/>
              </a:ext>
            </a:extLst>
          </p:cNvPr>
          <p:cNvSpPr/>
          <p:nvPr/>
        </p:nvSpPr>
        <p:spPr>
          <a:xfrm>
            <a:off x="1097280" y="875364"/>
            <a:ext cx="6654018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Table 2 </a:t>
            </a:r>
            <a:r>
              <a:rPr lang="en-US" dirty="0">
                <a:latin typeface="Times New Roman" panose="02020603050405020304" pitchFamily="18" charset="0"/>
                <a:ea typeface="RotisSansSerif-Light"/>
                <a:cs typeface="Arial" panose="020B0604020202020204" pitchFamily="34" charset="0"/>
              </a:rPr>
              <a:t>Hourly Expansion Factors for a Rural Primary Road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550679-8016-4CFF-9140-99CB9EF6EFB2}"/>
              </a:ext>
            </a:extLst>
          </p:cNvPr>
          <p:cNvSpPr/>
          <p:nvPr/>
        </p:nvSpPr>
        <p:spPr>
          <a:xfrm>
            <a:off x="239151" y="294474"/>
            <a:ext cx="8778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9                                      Traffic Engineering                    Assistant Lecturer: Areej Muhy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A61563-791D-408A-AF43-93171067AF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01726" y="2379491"/>
            <a:ext cx="5943600" cy="25019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4F01B9-2C6C-4170-87A8-01DFDDB4A478}"/>
              </a:ext>
            </a:extLst>
          </p:cNvPr>
          <p:cNvSpPr/>
          <p:nvPr/>
        </p:nvSpPr>
        <p:spPr>
          <a:xfrm>
            <a:off x="1026940" y="1694984"/>
            <a:ext cx="6625883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Table 3 </a:t>
            </a:r>
            <a:r>
              <a:rPr lang="en-US" dirty="0">
                <a:latin typeface="Times New Roman" panose="02020603050405020304" pitchFamily="18" charset="0"/>
                <a:ea typeface="RotisSansSerif-Light"/>
                <a:cs typeface="Arial" panose="020B0604020202020204" pitchFamily="34" charset="0"/>
              </a:rPr>
              <a:t>Daily Expansion Factors for a Rural Primary Road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519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550679-8016-4CFF-9140-99CB9EF6EFB2}"/>
              </a:ext>
            </a:extLst>
          </p:cNvPr>
          <p:cNvSpPr/>
          <p:nvPr/>
        </p:nvSpPr>
        <p:spPr>
          <a:xfrm>
            <a:off x="239151" y="294474"/>
            <a:ext cx="8778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9                                      Traffic Engineering                    Assistant Lecturer: Areej Muhy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1BE6F2-2C11-4277-9239-AD7239F733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44061" y="1921192"/>
            <a:ext cx="7441809" cy="33119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919B1A-C0A2-4B62-82A8-FCF3FFDE8BBB}"/>
              </a:ext>
            </a:extLst>
          </p:cNvPr>
          <p:cNvSpPr/>
          <p:nvPr/>
        </p:nvSpPr>
        <p:spPr>
          <a:xfrm>
            <a:off x="1083211" y="1284297"/>
            <a:ext cx="6963508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Table 4 </a:t>
            </a:r>
            <a:r>
              <a:rPr lang="en-US" dirty="0">
                <a:latin typeface="Times New Roman" panose="02020603050405020304" pitchFamily="18" charset="0"/>
                <a:ea typeface="RotisSansSerif-Light"/>
                <a:cs typeface="Arial" panose="020B0604020202020204" pitchFamily="34" charset="0"/>
              </a:rPr>
              <a:t>Monthly Expansion Factors for a Rural Primary Road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3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550679-8016-4CFF-9140-99CB9EF6EFB2}"/>
              </a:ext>
            </a:extLst>
          </p:cNvPr>
          <p:cNvSpPr/>
          <p:nvPr/>
        </p:nvSpPr>
        <p:spPr>
          <a:xfrm>
            <a:off x="239151" y="294474"/>
            <a:ext cx="8778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9                                      Traffic Engineering                    Assistant Lecturer: Areej Muhy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1BCB2F-D6E5-4701-86BF-E079AAFDC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94" y="978510"/>
            <a:ext cx="7680960" cy="27908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FCEEB3A-5FFF-475A-A85D-6A74421B4507}"/>
              </a:ext>
            </a:extLst>
          </p:cNvPr>
          <p:cNvSpPr/>
          <p:nvPr/>
        </p:nvSpPr>
        <p:spPr>
          <a:xfrm>
            <a:off x="239151" y="3582296"/>
            <a:ext cx="1544012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Solution: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D8C896-8330-422B-BF19-3306FAFE3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41" y="3956374"/>
            <a:ext cx="7343335" cy="241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29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550679-8016-4CFF-9140-99CB9EF6EFB2}"/>
              </a:ext>
            </a:extLst>
          </p:cNvPr>
          <p:cNvSpPr/>
          <p:nvPr/>
        </p:nvSpPr>
        <p:spPr>
          <a:xfrm>
            <a:off x="239151" y="294474"/>
            <a:ext cx="8778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9                                      Traffic Engineering                    Assistant Lecturer: Areej Muhy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5F1E7C-8C3C-48BA-9BA5-3A8514BAD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6" y="1272287"/>
            <a:ext cx="7877908" cy="480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84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550679-8016-4CFF-9140-99CB9EF6EFB2}"/>
              </a:ext>
            </a:extLst>
          </p:cNvPr>
          <p:cNvSpPr/>
          <p:nvPr/>
        </p:nvSpPr>
        <p:spPr>
          <a:xfrm>
            <a:off x="239151" y="294474"/>
            <a:ext cx="8778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9                                      Traffic Engineering                    Assistant Lecturer: Areej Muhy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F67404-45FB-4BDF-8E3E-0177FC43A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94" y="1228725"/>
            <a:ext cx="7230794" cy="49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65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550679-8016-4CFF-9140-99CB9EF6EFB2}"/>
              </a:ext>
            </a:extLst>
          </p:cNvPr>
          <p:cNvSpPr/>
          <p:nvPr/>
        </p:nvSpPr>
        <p:spPr>
          <a:xfrm>
            <a:off x="239151" y="294474"/>
            <a:ext cx="8778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9                                      Traffic Engineering                    Assistant Lecturer: Areej Muhy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03247A-505A-4C9D-A9CB-1BFDF4F77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98" y="663807"/>
            <a:ext cx="7357403" cy="40415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878485-1504-4839-8174-AA888CC2A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991" y="4592808"/>
            <a:ext cx="676656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18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550679-8016-4CFF-9140-99CB9EF6EFB2}"/>
              </a:ext>
            </a:extLst>
          </p:cNvPr>
          <p:cNvSpPr/>
          <p:nvPr/>
        </p:nvSpPr>
        <p:spPr>
          <a:xfrm>
            <a:off x="239151" y="294474"/>
            <a:ext cx="8778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9                                      Traffic Engineering                    Assistant Lecturer: Areej Muhy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BA40AB-8327-4203-BED0-A33B31C3A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69" y="1182859"/>
            <a:ext cx="7739062" cy="511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73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550679-8016-4CFF-9140-99CB9EF6EFB2}"/>
              </a:ext>
            </a:extLst>
          </p:cNvPr>
          <p:cNvSpPr/>
          <p:nvPr/>
        </p:nvSpPr>
        <p:spPr>
          <a:xfrm>
            <a:off x="239151" y="294474"/>
            <a:ext cx="8778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9                                      Traffic Engineering                    Assistant Lecturer: Areej Muhy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83F944-335E-47ED-BB25-37E91B712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04" y="1191573"/>
            <a:ext cx="7906043" cy="532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39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550679-8016-4CFF-9140-99CB9EF6EFB2}"/>
              </a:ext>
            </a:extLst>
          </p:cNvPr>
          <p:cNvSpPr/>
          <p:nvPr/>
        </p:nvSpPr>
        <p:spPr>
          <a:xfrm>
            <a:off x="239151" y="294474"/>
            <a:ext cx="8778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9                                      Traffic Engineering                    Assistant Lecturer: Areej Muhy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D4493F-5DD1-4A83-9A45-DFE7A15E1BDF}"/>
              </a:ext>
            </a:extLst>
          </p:cNvPr>
          <p:cNvPicPr/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903433"/>
            <a:ext cx="4381500" cy="16186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75EC47-0C41-4391-8682-54E868E61986}"/>
              </a:ext>
            </a:extLst>
          </p:cNvPr>
          <p:cNvSpPr/>
          <p:nvPr/>
        </p:nvSpPr>
        <p:spPr>
          <a:xfrm>
            <a:off x="1746635" y="2605927"/>
            <a:ext cx="4469044" cy="311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9535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TimesTen-Roman"/>
                <a:cs typeface="Arial" panose="020B0604020202020204" pitchFamily="34" charset="0"/>
              </a:rPr>
              <a:t>Figure 4. Test Site for Moving-Vehicle Method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0898EE-4F14-43A5-9049-03DC564D9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69" y="3049794"/>
            <a:ext cx="742774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10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550679-8016-4CFF-9140-99CB9EF6EFB2}"/>
              </a:ext>
            </a:extLst>
          </p:cNvPr>
          <p:cNvSpPr/>
          <p:nvPr/>
        </p:nvSpPr>
        <p:spPr>
          <a:xfrm>
            <a:off x="239151" y="294474"/>
            <a:ext cx="8778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9                                      Traffic Engineering                    Assistant Lecturer: Areej Muhy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81673F-D9E9-4B04-85D1-4E5B58650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74" y="1133402"/>
            <a:ext cx="7061981" cy="1552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BA0867-E539-491B-A2D1-A7D5ACC7D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635" y="3004185"/>
            <a:ext cx="6696220" cy="1552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242C53-B417-40FF-990F-C57F024AE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957" y="4556761"/>
            <a:ext cx="6836898" cy="180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76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550679-8016-4CFF-9140-99CB9EF6EFB2}"/>
              </a:ext>
            </a:extLst>
          </p:cNvPr>
          <p:cNvSpPr/>
          <p:nvPr/>
        </p:nvSpPr>
        <p:spPr>
          <a:xfrm>
            <a:off x="239151" y="294474"/>
            <a:ext cx="8778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9                                      Traffic Engineering                    Assistant Lecturer: Areej Muhy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A5C81E-0256-470A-9FE4-2CE70B6D2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2" y="1323975"/>
            <a:ext cx="7610622" cy="502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74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550679-8016-4CFF-9140-99CB9EF6EFB2}"/>
              </a:ext>
            </a:extLst>
          </p:cNvPr>
          <p:cNvSpPr/>
          <p:nvPr/>
        </p:nvSpPr>
        <p:spPr>
          <a:xfrm>
            <a:off x="239151" y="294474"/>
            <a:ext cx="8778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9                                      Traffic Engineering                    Assistant Lecturer: Areej Muhy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94A786-B61F-4BCF-A2DB-A63C58718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35" y="1237078"/>
            <a:ext cx="725892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61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550679-8016-4CFF-9140-99CB9EF6EFB2}"/>
              </a:ext>
            </a:extLst>
          </p:cNvPr>
          <p:cNvSpPr/>
          <p:nvPr/>
        </p:nvSpPr>
        <p:spPr>
          <a:xfrm>
            <a:off x="239151" y="294474"/>
            <a:ext cx="8778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9                                      Traffic Engineering                    Assistant Lecturer: Areej Muhy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66A14A-B412-4CD5-A428-A1F9C07AC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66" y="1730327"/>
            <a:ext cx="7329268" cy="424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66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550679-8016-4CFF-9140-99CB9EF6EFB2}"/>
              </a:ext>
            </a:extLst>
          </p:cNvPr>
          <p:cNvSpPr/>
          <p:nvPr/>
        </p:nvSpPr>
        <p:spPr>
          <a:xfrm>
            <a:off x="239151" y="294474"/>
            <a:ext cx="8778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9                                      Traffic Engineering                    Assistant Lecturer: Areej Muhy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43EFB3-0A34-4E06-B0FB-62913BB9EB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25417" y="1055075"/>
            <a:ext cx="7272996" cy="5072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C2E189-5B6F-4A96-B140-75499DEE214C}"/>
              </a:ext>
            </a:extLst>
          </p:cNvPr>
          <p:cNvSpPr/>
          <p:nvPr/>
        </p:nvSpPr>
        <p:spPr>
          <a:xfrm>
            <a:off x="1575582" y="6228306"/>
            <a:ext cx="6063175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TimesTen-Roman"/>
                <a:cs typeface="Arial" panose="020B0604020202020204" pitchFamily="34" charset="0"/>
              </a:rPr>
              <a:t>Figure (1) Example of a Traffic Flow Map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690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550679-8016-4CFF-9140-99CB9EF6EFB2}"/>
              </a:ext>
            </a:extLst>
          </p:cNvPr>
          <p:cNvSpPr/>
          <p:nvPr/>
        </p:nvSpPr>
        <p:spPr>
          <a:xfrm>
            <a:off x="239151" y="294474"/>
            <a:ext cx="8778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9                                      Traffic Engineering                    Assistant Lecturer: Areej Muhy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F8660A-C742-4AAA-BC63-ABA66EA18F7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5" y="970671"/>
            <a:ext cx="8046720" cy="53300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BEBE61-6493-4854-9488-D2F0D9267003}"/>
              </a:ext>
            </a:extLst>
          </p:cNvPr>
          <p:cNvSpPr/>
          <p:nvPr/>
        </p:nvSpPr>
        <p:spPr>
          <a:xfrm>
            <a:off x="2734162" y="6378860"/>
            <a:ext cx="3788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Ten-Roman"/>
              </a:rPr>
              <a:t>Figure (2) Intersection Summary 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5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550679-8016-4CFF-9140-99CB9EF6EFB2}"/>
              </a:ext>
            </a:extLst>
          </p:cNvPr>
          <p:cNvSpPr/>
          <p:nvPr/>
        </p:nvSpPr>
        <p:spPr>
          <a:xfrm>
            <a:off x="239151" y="294474"/>
            <a:ext cx="8778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9                                      Traffic Engineering                    Assistant Lecturer: Areej Muhy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EBF695-0028-48DD-AC58-FCE4A92C3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234" y="1657349"/>
            <a:ext cx="8215532" cy="432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33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550679-8016-4CFF-9140-99CB9EF6EFB2}"/>
              </a:ext>
            </a:extLst>
          </p:cNvPr>
          <p:cNvSpPr/>
          <p:nvPr/>
        </p:nvSpPr>
        <p:spPr>
          <a:xfrm>
            <a:off x="239151" y="294474"/>
            <a:ext cx="8778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9                                      Traffic Engineering                    Assistant Lecturer: Areej Muhy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FD5116-80E9-4BD0-B861-BFD3B9E89BCC}"/>
              </a:ext>
            </a:extLst>
          </p:cNvPr>
          <p:cNvPicPr/>
          <p:nvPr/>
        </p:nvPicPr>
        <p:blipFill>
          <a:blip r:embed="rId2">
            <a:lum bright="-4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1" y="1183737"/>
            <a:ext cx="7751298" cy="44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45012C-48D1-4DA7-8D20-52D066D9ABC7}"/>
              </a:ext>
            </a:extLst>
          </p:cNvPr>
          <p:cNvSpPr/>
          <p:nvPr/>
        </p:nvSpPr>
        <p:spPr>
          <a:xfrm>
            <a:off x="1783080" y="5820116"/>
            <a:ext cx="5577840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Ten-Roman"/>
                <a:cs typeface="Arial" panose="020B0604020202020204" pitchFamily="34" charset="0"/>
              </a:rPr>
              <a:t>Figure (3): Traffic Volumes on an Urban Highway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476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550679-8016-4CFF-9140-99CB9EF6EFB2}"/>
              </a:ext>
            </a:extLst>
          </p:cNvPr>
          <p:cNvSpPr/>
          <p:nvPr/>
        </p:nvSpPr>
        <p:spPr>
          <a:xfrm>
            <a:off x="239151" y="294474"/>
            <a:ext cx="8778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9                                      Traffic Engineering                    Assistant Lecturer: Areej Muhy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481F92-FA9B-4D77-88BB-ABD97046E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0332" y="1457325"/>
            <a:ext cx="7512148" cy="453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26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550679-8016-4CFF-9140-99CB9EF6EFB2}"/>
              </a:ext>
            </a:extLst>
          </p:cNvPr>
          <p:cNvSpPr/>
          <p:nvPr/>
        </p:nvSpPr>
        <p:spPr>
          <a:xfrm>
            <a:off x="239151" y="294474"/>
            <a:ext cx="8778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9                                      Traffic Engineering                    Assistant Lecturer: Areej Muhy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D2F33C-9886-485A-80D6-A2E3DB659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6" y="1543049"/>
            <a:ext cx="7779433" cy="436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72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274</Words>
  <Application>Microsoft Office PowerPoint</Application>
  <PresentationFormat>On-screen Show (4:3)</PresentationFormat>
  <Paragraphs>31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eng.areejmuhy@hotmail.com</dc:creator>
  <cp:lastModifiedBy>eng.areejmuhy@hotmail.com</cp:lastModifiedBy>
  <cp:revision>12</cp:revision>
  <dcterms:created xsi:type="dcterms:W3CDTF">2018-12-19T19:31:21Z</dcterms:created>
  <dcterms:modified xsi:type="dcterms:W3CDTF">2018-12-19T19:55:39Z</dcterms:modified>
</cp:coreProperties>
</file>