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49" d="100"/>
          <a:sy n="49" d="100"/>
        </p:scale>
        <p:origin x="-2244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5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9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1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1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4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5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1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3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4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4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3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IQ" b="1" dirty="0" smtClean="0"/>
              <a:t>الرياضيات </a:t>
            </a:r>
            <a:br>
              <a:rPr lang="ar-IQ" b="1" dirty="0" smtClean="0"/>
            </a:br>
            <a:r>
              <a:rPr lang="ar-IQ" b="1" dirty="0" smtClean="0"/>
              <a:t>الفصل الاول</a:t>
            </a:r>
            <a:br>
              <a:rPr lang="ar-IQ" b="1" dirty="0" smtClean="0"/>
            </a:br>
            <a:r>
              <a:rPr lang="ar-IQ" b="1" dirty="0" smtClean="0"/>
              <a:t>المرحلة الثانية</a:t>
            </a:r>
            <a:br>
              <a:rPr lang="ar-IQ" b="1" dirty="0" smtClean="0"/>
            </a:br>
            <a:endParaRPr lang="en-US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المحاضرة </a:t>
            </a:r>
            <a:r>
              <a:rPr lang="en-US" sz="5400" dirty="0" smtClean="0">
                <a:solidFill>
                  <a:schemeClr val="tx1"/>
                </a:solidFill>
              </a:rPr>
              <a:t>15</a:t>
            </a:r>
            <a:endParaRPr lang="ar-IQ" sz="5400" dirty="0" smtClean="0">
              <a:solidFill>
                <a:schemeClr val="tx1"/>
              </a:solidFill>
            </a:endParaRPr>
          </a:p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د. وسام هليل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600200" y="311426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الجامعة المستنصرية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كلية الهندسة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قسم المدني</a:t>
            </a:r>
            <a:endParaRPr lang="en-US" sz="28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707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5410200" cy="8229600"/>
          </a:xfrm>
        </p:spPr>
      </p:pic>
    </p:spTree>
    <p:extLst>
      <p:ext uri="{BB962C8B-B14F-4D97-AF65-F5344CB8AC3E}">
        <p14:creationId xmlns:p14="http://schemas.microsoft.com/office/powerpoint/2010/main" val="264421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5486400" cy="8229600"/>
          </a:xfrm>
        </p:spPr>
      </p:pic>
    </p:spTree>
    <p:extLst>
      <p:ext uri="{BB962C8B-B14F-4D97-AF65-F5344CB8AC3E}">
        <p14:creationId xmlns:p14="http://schemas.microsoft.com/office/powerpoint/2010/main" val="359281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5638800" cy="8077200"/>
          </a:xfrm>
        </p:spPr>
      </p:pic>
    </p:spTree>
    <p:extLst>
      <p:ext uri="{BB962C8B-B14F-4D97-AF65-F5344CB8AC3E}">
        <p14:creationId xmlns:p14="http://schemas.microsoft.com/office/powerpoint/2010/main" val="21119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5638800" cy="8458200"/>
          </a:xfrm>
        </p:spPr>
      </p:pic>
    </p:spTree>
    <p:extLst>
      <p:ext uri="{BB962C8B-B14F-4D97-AF65-F5344CB8AC3E}">
        <p14:creationId xmlns:p14="http://schemas.microsoft.com/office/powerpoint/2010/main" val="8952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5562600" cy="8153400"/>
          </a:xfrm>
        </p:spPr>
      </p:pic>
    </p:spTree>
    <p:extLst>
      <p:ext uri="{BB962C8B-B14F-4D97-AF65-F5344CB8AC3E}">
        <p14:creationId xmlns:p14="http://schemas.microsoft.com/office/powerpoint/2010/main" val="253946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5562600" cy="8305800"/>
          </a:xfrm>
        </p:spPr>
      </p:pic>
    </p:spTree>
    <p:extLst>
      <p:ext uri="{BB962C8B-B14F-4D97-AF65-F5344CB8AC3E}">
        <p14:creationId xmlns:p14="http://schemas.microsoft.com/office/powerpoint/2010/main" val="418864568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13</Words>
  <Application>Microsoft Office PowerPoint</Application>
  <PresentationFormat>عرض على الشاشة (3:4)‏</PresentationFormat>
  <Paragraphs>6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الرياضيات  الفصل الاول المرحلة الثانية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الرياضيات  الفصل الاول المرحلة الثانية </dc:title>
  <dc:creator>wisam</dc:creator>
  <cp:lastModifiedBy>wisam</cp:lastModifiedBy>
  <cp:revision>17</cp:revision>
  <dcterms:created xsi:type="dcterms:W3CDTF">2018-12-15T18:06:21Z</dcterms:created>
  <dcterms:modified xsi:type="dcterms:W3CDTF">2018-12-18T16:32:39Z</dcterms:modified>
</cp:coreProperties>
</file>