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49" d="100"/>
          <a:sy n="49" d="100"/>
        </p:scale>
        <p:origin x="-224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14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867400" cy="80772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562600" cy="83820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638799" cy="82296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410199" cy="80010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714999" cy="83820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5638800" cy="8077200"/>
          </a:xfrm>
        </p:spPr>
      </p:pic>
    </p:spTree>
    <p:extLst>
      <p:ext uri="{BB962C8B-B14F-4D97-AF65-F5344CB8AC3E}">
        <p14:creationId xmlns:p14="http://schemas.microsoft.com/office/powerpoint/2010/main" val="41886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5562600" cy="8305800"/>
          </a:xfrm>
        </p:spPr>
      </p:pic>
    </p:spTree>
    <p:extLst>
      <p:ext uri="{BB962C8B-B14F-4D97-AF65-F5344CB8AC3E}">
        <p14:creationId xmlns:p14="http://schemas.microsoft.com/office/powerpoint/2010/main" val="15490769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عرض على الشاشة (3:4)‏</PresentationFormat>
  <Paragraphs>6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15</cp:revision>
  <dcterms:created xsi:type="dcterms:W3CDTF">2018-12-15T18:06:21Z</dcterms:created>
  <dcterms:modified xsi:type="dcterms:W3CDTF">2018-12-18T16:29:13Z</dcterms:modified>
</cp:coreProperties>
</file>