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ar-IQ" sz="5400" dirty="0" smtClean="0">
                <a:solidFill>
                  <a:schemeClr val="tx1"/>
                </a:solidFill>
              </a:rPr>
              <a:t>ال</a:t>
            </a:r>
            <a:r>
              <a:rPr lang="ar-IQ" sz="5400" dirty="0" smtClean="0">
                <a:solidFill>
                  <a:schemeClr val="tx1"/>
                </a:solidFill>
              </a:rPr>
              <a:t>تاسع</a:t>
            </a:r>
            <a:r>
              <a:rPr lang="ar-IQ" sz="5400" dirty="0" smtClean="0">
                <a:solidFill>
                  <a:schemeClr val="tx1"/>
                </a:solidFill>
              </a:rPr>
              <a:t>ة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5562600" cy="81534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638800" cy="83058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5410200" cy="79248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5715000" cy="84582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5638800" cy="8305800"/>
          </a:xfrm>
        </p:spPr>
      </p:pic>
    </p:spTree>
    <p:extLst>
      <p:ext uri="{BB962C8B-B14F-4D97-AF65-F5344CB8AC3E}">
        <p14:creationId xmlns:p14="http://schemas.microsoft.com/office/powerpoint/2010/main" val="27775936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7</cp:revision>
  <dcterms:created xsi:type="dcterms:W3CDTF">2018-12-15T18:06:21Z</dcterms:created>
  <dcterms:modified xsi:type="dcterms:W3CDTF">2018-12-17T12:12:41Z</dcterms:modified>
</cp:coreProperties>
</file>