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8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smtClean="0"/>
              <a:t>الرياضيات </a:t>
            </a:r>
            <a:br>
              <a:rPr lang="ar-IQ" b="1" smtClean="0"/>
            </a:br>
            <a:r>
              <a:rPr lang="ar-IQ" b="1" smtClean="0"/>
              <a:t>الفصل الاول</a:t>
            </a:r>
            <a:br>
              <a:rPr lang="ar-IQ" b="1" smtClean="0"/>
            </a:br>
            <a:r>
              <a:rPr lang="ar-IQ" b="1" smtClean="0"/>
              <a:t>المرحلة الثانية</a:t>
            </a:r>
            <a:br>
              <a:rPr lang="ar-IQ" b="1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</a:t>
            </a:r>
            <a:r>
              <a:rPr lang="ar-IQ" sz="5400" dirty="0" smtClean="0">
                <a:solidFill>
                  <a:schemeClr val="tx1"/>
                </a:solidFill>
              </a:rPr>
              <a:t>الثامنة</a:t>
            </a:r>
            <a:endParaRPr lang="ar-IQ" sz="5400" dirty="0" smtClean="0">
              <a:solidFill>
                <a:schemeClr val="tx1"/>
              </a:solidFill>
            </a:endParaRP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وسام هليل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791200" cy="8153400"/>
          </a:xfrm>
        </p:spPr>
      </p:pic>
    </p:spTree>
    <p:extLst>
      <p:ext uri="{BB962C8B-B14F-4D97-AF65-F5344CB8AC3E}">
        <p14:creationId xmlns:p14="http://schemas.microsoft.com/office/powerpoint/2010/main" val="148845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5638800" cy="8229600"/>
          </a:xfrm>
        </p:spPr>
      </p:pic>
    </p:spTree>
    <p:extLst>
      <p:ext uri="{BB962C8B-B14F-4D97-AF65-F5344CB8AC3E}">
        <p14:creationId xmlns:p14="http://schemas.microsoft.com/office/powerpoint/2010/main" val="264421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5562600" cy="8001000"/>
          </a:xfrm>
        </p:spPr>
      </p:pic>
    </p:spTree>
    <p:extLst>
      <p:ext uri="{BB962C8B-B14F-4D97-AF65-F5344CB8AC3E}">
        <p14:creationId xmlns:p14="http://schemas.microsoft.com/office/powerpoint/2010/main" val="359281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5791200" cy="8382000"/>
          </a:xfrm>
        </p:spPr>
      </p:pic>
    </p:spTree>
    <p:extLst>
      <p:ext uri="{BB962C8B-B14F-4D97-AF65-F5344CB8AC3E}">
        <p14:creationId xmlns:p14="http://schemas.microsoft.com/office/powerpoint/2010/main" val="21119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5791200" cy="8382000"/>
          </a:xfrm>
        </p:spPr>
      </p:pic>
    </p:spTree>
    <p:extLst>
      <p:ext uri="{BB962C8B-B14F-4D97-AF65-F5344CB8AC3E}">
        <p14:creationId xmlns:p14="http://schemas.microsoft.com/office/powerpoint/2010/main" val="89528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562600" cy="8153400"/>
          </a:xfrm>
        </p:spPr>
      </p:pic>
    </p:spTree>
    <p:extLst>
      <p:ext uri="{BB962C8B-B14F-4D97-AF65-F5344CB8AC3E}">
        <p14:creationId xmlns:p14="http://schemas.microsoft.com/office/powerpoint/2010/main" val="25394682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</Words>
  <Application>Microsoft Office PowerPoint</Application>
  <PresentationFormat>عرض على الشاشة (3:4)‏</PresentationFormat>
  <Paragraphs>6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الرياضيات  الفصل الاول المرحلة الثانية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 </dc:title>
  <dc:creator>wisam</dc:creator>
  <cp:lastModifiedBy>wisam</cp:lastModifiedBy>
  <cp:revision>6</cp:revision>
  <dcterms:created xsi:type="dcterms:W3CDTF">2018-12-15T18:06:21Z</dcterms:created>
  <dcterms:modified xsi:type="dcterms:W3CDTF">2018-12-16T21:32:17Z</dcterms:modified>
</cp:coreProperties>
</file>