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3" r:id="rId9"/>
    <p:sldId id="265" r:id="rId10"/>
    <p:sldId id="264" r:id="rId11"/>
    <p:sldId id="268" r:id="rId12"/>
    <p:sldId id="267" r:id="rId13"/>
    <p:sldId id="266" r:id="rId14"/>
    <p:sldId id="270" r:id="rId15"/>
    <p:sldId id="269" r:id="rId16"/>
    <p:sldId id="273" r:id="rId17"/>
    <p:sldId id="272" r:id="rId18"/>
    <p:sldId id="275" r:id="rId19"/>
    <p:sldId id="271" r:id="rId20"/>
    <p:sldId id="274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7E5D-3355-4D19-9312-235B6180E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FCB12-5DFD-459D-90AA-C9DC2928B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7238F-8CE4-4BC0-ADE3-4BD800DE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8DCF-2EDD-4D0E-8438-3A81AF28F792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F3E4D-ACB2-4AA5-BA12-93D50E16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2C82-3758-4A73-BFC1-F6BDEB92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421-9E59-4DFF-B2BC-854F47A1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67F1-3D39-4464-B45F-7C31C203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9BFD3-A0C3-431A-8D97-AA644D01C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2E6D8-09B3-4C20-891E-7C68CB8C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8DCF-2EDD-4D0E-8438-3A81AF28F792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7892-F0A9-4886-8DB9-C6D37010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A2AF5-9890-479B-B0BC-A7027CDD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421-9E59-4DFF-B2BC-854F47A1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2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1A94A-55B5-4752-B11E-71CFF744A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F4EED-E2A1-45E0-A500-FE580AC8A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4648D-56A6-40A6-AC0B-658C221F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8DCF-2EDD-4D0E-8438-3A81AF28F792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2C637-8480-4C14-865C-DD312925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A01C8-08CE-4033-8E5E-D18DCC20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421-9E59-4DFF-B2BC-854F47A1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4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0F29-90C0-42C8-8160-CA67D10E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C658B-82B8-42C7-B0E5-D139DD948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99A6F-07DC-4A68-BAC0-4FD139FE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8DCF-2EDD-4D0E-8438-3A81AF28F792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6D3E4-AAC7-4129-B756-0FFEA971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F0796-D04F-47C3-9B6B-C4F9340C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421-9E59-4DFF-B2BC-854F47A1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4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3E7D-A8CD-47A9-9AFC-B4535813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C4D91-C1D8-4554-AFFA-F910B24F2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4E058-C8D2-4961-AB9F-67EFE2AD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8DCF-2EDD-4D0E-8438-3A81AF28F792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9C217-EE28-4845-BB89-A5DEC0F4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3181E-CB2D-4F62-B91C-DA74ADDA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421-9E59-4DFF-B2BC-854F47A1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7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7E9E-4BEE-4114-B362-32611322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9DA1C-B95D-4CB6-98D8-EFBAA381F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0BBF8-C978-461A-9DAE-C09141C5C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CDA2D-302B-4323-A751-B31966D4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8DCF-2EDD-4D0E-8438-3A81AF28F792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C2672-2E02-48B3-B7E7-B4FA827B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E5E1-4AAE-4C80-82F9-BE0C0750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421-9E59-4DFF-B2BC-854F47A1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F0F0-4332-4CF1-8311-E1FA10AAF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E3EC5-6F37-4A90-A3D0-45EB5A037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18EFA-6FD4-4D54-8313-357E926F1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68698-AD8F-4F22-9481-DA335E096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4FA98-F6D3-44B0-95FA-8C5C88C86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DE0612-F213-41FE-9AAA-061A62C1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8DCF-2EDD-4D0E-8438-3A81AF28F792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B5027C-3E8B-44EF-AFF9-4068A6DD7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BC833-08A3-404B-9B7A-775A22B1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421-9E59-4DFF-B2BC-854F47A1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191A-9E84-4CCF-AA5F-59D9D147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BB9E2-4A4B-4C48-BA8D-5B6D8D39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8DCF-2EDD-4D0E-8438-3A81AF28F792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E7584-263B-4063-B724-C6DD3BCE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CFCB-A121-46FC-B12F-45915FF1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421-9E59-4DFF-B2BC-854F47A1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6D97F-EB32-493A-B307-AB25D35E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8DCF-2EDD-4D0E-8438-3A81AF28F792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BD9FC-2A9F-4808-9D6A-6ECA7225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165F2-1822-45E6-9872-5E19861A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421-9E59-4DFF-B2BC-854F47A1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2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4D8D5-B9E7-4F1B-9214-6DB5D43A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9748-47F4-40B8-8B59-4069F7C6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0FBC1-3D56-4C4C-A2E8-34094342C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8454C-8F70-4C9F-8261-E0A9A3A8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8DCF-2EDD-4D0E-8438-3A81AF28F792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6CBFE-2503-46D2-AA2C-8FFF1EB2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CA005-EFEE-40BC-9752-7A9C1FBE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421-9E59-4DFF-B2BC-854F47A1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0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B2BC-5007-450E-BC8E-0F04BAC5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65F7F9-57EE-42E8-BCC8-F7B5A0FDE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3E9B8-EA30-4FD9-9B8D-ADA67B0C2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B9B4D-DE2F-406F-A6DC-9DA8BFF0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8DCF-2EDD-4D0E-8438-3A81AF28F792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DD8B6-AAD8-4377-838D-806B71530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A96A9-0152-48B3-AB90-72DCAF54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421-9E59-4DFF-B2BC-854F47A1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8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9B6EE8-3D17-45A1-B19E-4EB2A34F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705CB-BD19-4192-A321-ECA4310CE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95B4D-7E7C-49C5-8CEC-D55A25BE2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D8DCF-2EDD-4D0E-8438-3A81AF28F792}" type="datetimeFigureOut">
              <a:rPr lang="en-US" smtClean="0"/>
              <a:t>19-Dec-18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A401B-6E2E-4508-9744-096D4FAFC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B42F7-3743-467C-81EF-245514261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92421-9E59-4DFF-B2BC-854F47A11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2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19109C-00F2-4535-A88E-2400D9823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48" y="1423987"/>
            <a:ext cx="7202657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1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04DD5-9960-493F-B114-2CB11306B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4" y="942975"/>
            <a:ext cx="7427741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4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5A691B-B80C-4140-9132-A4377B737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2" y="857250"/>
            <a:ext cx="81029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2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5B820-69CC-44AD-891E-7B3540064918}"/>
              </a:ext>
            </a:extLst>
          </p:cNvPr>
          <p:cNvPicPr/>
          <p:nvPr/>
        </p:nvPicPr>
        <p:blipFill rotWithShape="1">
          <a:blip r:embed="rId2"/>
          <a:srcRect b="1199"/>
          <a:stretch/>
        </p:blipFill>
        <p:spPr bwMode="auto">
          <a:xfrm>
            <a:off x="1012874" y="914400"/>
            <a:ext cx="7343335" cy="4825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02636D-B6F9-472A-993A-D903B6F329F1}"/>
              </a:ext>
            </a:extLst>
          </p:cNvPr>
          <p:cNvSpPr/>
          <p:nvPr/>
        </p:nvSpPr>
        <p:spPr>
          <a:xfrm>
            <a:off x="2419643" y="5748137"/>
            <a:ext cx="4572000" cy="7092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latin typeface="Times New Roman" panose="02020603050405020304" pitchFamily="18" charset="0"/>
                <a:ea typeface="TimesTen-Roman"/>
                <a:cs typeface="Arial" panose="020B0604020202020204" pitchFamily="34" charset="0"/>
              </a:rPr>
              <a:t>Figure (4) </a:t>
            </a:r>
            <a:r>
              <a:rPr lang="en-US" dirty="0">
                <a:latin typeface="Times New Roman" panose="02020603050405020304" pitchFamily="18" charset="0"/>
                <a:ea typeface="TimesTen-Roman"/>
                <a:cs typeface="Arial" panose="020B0604020202020204" pitchFamily="34" charset="0"/>
              </a:rPr>
              <a:t>Example Manual Intersection Volume Count Tally Sheet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50F05-C2A5-4ADF-865E-E4885659C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37" y="994336"/>
            <a:ext cx="7216726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22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24572-DD60-4CE8-8C60-EE07BE74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838786"/>
            <a:ext cx="7146387" cy="205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1F46B5-0A68-40A9-8712-7E042C5E2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852" y="3429000"/>
            <a:ext cx="61616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23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13996-5CF8-4F2B-805F-8DB5E842F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8" y="1336432"/>
            <a:ext cx="7638756" cy="37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63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82DA0-12C4-4248-AF01-9AA401DF6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73" y="1227461"/>
            <a:ext cx="7160454" cy="48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82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63D29-E34B-4917-8584-68C73FA90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8" y="1280160"/>
            <a:ext cx="7357403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24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E8FD8A-C5E1-41F6-B253-5D2F3C098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09822"/>
            <a:ext cx="7484012" cy="474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11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80FEC-617C-4C4A-9C14-1DAC3D0AA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09" y="1014412"/>
            <a:ext cx="7272997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6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5DEC8-6EA5-48D5-B1C4-46B8394FE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4" y="942535"/>
            <a:ext cx="7371470" cy="47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17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11A8-CFEF-4137-8ED0-AA05AC643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10" y="1488757"/>
            <a:ext cx="7287064" cy="38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2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0CC95-954B-44EB-AA29-1DA680B67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45" y="1012874"/>
            <a:ext cx="7484012" cy="50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3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FA17B-2E35-49A4-9F21-254CA0CD5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5" y="1041009"/>
            <a:ext cx="7413674" cy="46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7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82B11-6FFE-44D0-88FC-0FFA1D79E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08" y="970671"/>
            <a:ext cx="7568419" cy="50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9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6F374-BA6C-4FEF-AA47-220D6D25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1153550"/>
            <a:ext cx="7202658" cy="48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0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0B9B4-38A3-4908-A252-ED4A15A3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87" y="1114095"/>
            <a:ext cx="7047914" cy="46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4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40853-C709-4C44-AF1F-D1AF7AD0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1" y="1111348"/>
            <a:ext cx="7399605" cy="47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5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C8873-CAD8-41C8-93E4-D379DDB47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37" y="1041010"/>
            <a:ext cx="7596553" cy="49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3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69891-DE33-431F-B436-9A8E9F986700}"/>
              </a:ext>
            </a:extLst>
          </p:cNvPr>
          <p:cNvSpPr/>
          <p:nvPr/>
        </p:nvSpPr>
        <p:spPr>
          <a:xfrm>
            <a:off x="464234" y="181932"/>
            <a:ext cx="848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8                                        Traffic Engineering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A08DC-EFA6-451B-80B3-A91252E87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4" t="-2509" r="1219" b="2509"/>
          <a:stretch/>
        </p:blipFill>
        <p:spPr>
          <a:xfrm>
            <a:off x="1165419" y="773200"/>
            <a:ext cx="6813160" cy="3653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39C2E8-B15F-4347-A2D9-9822F2C6E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095" y="4466268"/>
            <a:ext cx="703604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191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eng.areejmuhy@hotmail.com</dc:creator>
  <cp:lastModifiedBy>eng.areejmuhy@hotmail.com</cp:lastModifiedBy>
  <cp:revision>6</cp:revision>
  <dcterms:created xsi:type="dcterms:W3CDTF">2018-12-18T22:07:03Z</dcterms:created>
  <dcterms:modified xsi:type="dcterms:W3CDTF">2018-12-18T22:20:50Z</dcterms:modified>
</cp:coreProperties>
</file>