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0" r:id="rId6"/>
    <p:sldId id="259" r:id="rId7"/>
    <p:sldId id="258" r:id="rId8"/>
    <p:sldId id="263" r:id="rId9"/>
    <p:sldId id="264" r:id="rId10"/>
    <p:sldId id="267" r:id="rId11"/>
    <p:sldId id="266" r:id="rId12"/>
    <p:sldId id="265" r:id="rId13"/>
    <p:sldId id="269" r:id="rId14"/>
    <p:sldId id="268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103AF-05AB-49DF-873A-A0EB3361CB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2E627D-41B3-4D56-A1E9-678BB01BA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AC81A-5815-415C-8E1D-725A290AE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9C19-89FF-43C6-9FC1-CF3A129A034A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0F16E2-0B2F-43CD-AD57-6B3D7FDBF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B2220-E8E2-4F51-B874-9926B72BE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0057-F5AA-4214-BBB8-73D81F52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13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E4FAE-FA84-48C7-9B08-58983B71F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1D7E75-6FC2-41CB-88F8-AFBD6D743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81FE2-0A3A-4D43-ADCB-CBF1C1047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9C19-89FF-43C6-9FC1-CF3A129A034A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52244-78A4-4B88-8BDC-B453DD97E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0FCBD-5E4A-4A4B-8A58-E13FBDC38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0057-F5AA-4214-BBB8-73D81F52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4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560F4C-6A40-434E-B1F1-C12CB05ED8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33EC2E-F350-4C53-AF2D-FC5D93E70E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1E0F8-1C5E-4782-BCD4-1B4089F2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9C19-89FF-43C6-9FC1-CF3A129A034A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3BED8-0443-4EB3-9C8C-9D8FC3AD8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16B2F-50CC-4A19-BB20-737735DEE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0057-F5AA-4214-BBB8-73D81F52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81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64891-B2C7-4C70-A2AA-3AD880DD4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44FCF-A122-4346-AE16-88C57DD34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D4811-9E97-4F1F-AAF9-D94089A47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9C19-89FF-43C6-9FC1-CF3A129A034A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E0E95-F9ED-426A-ABB5-F134B79D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C3339-A7E4-4A37-A94B-D68EBD264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0057-F5AA-4214-BBB8-73D81F52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73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D890C-7468-4D7C-AE70-BAFF0240D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45D812-B93F-4E72-BD6D-77DD7A2BC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DF41E-4C87-423E-8A40-64CC36561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9C19-89FF-43C6-9FC1-CF3A129A034A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C4B24-A174-46B6-B9D9-CF358D59D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8205D-8A3E-4C58-B374-3543219A8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0057-F5AA-4214-BBB8-73D81F52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829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D004-2658-4014-A3CA-9455F8A03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0183B-28F1-4355-BE18-CB3177D98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5DF2D8-899F-4538-A8E6-056C879C2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D40119-C3FC-4DC2-8CB3-7D9946509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9C19-89FF-43C6-9FC1-CF3A129A034A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F94156-FAAF-4A36-A6CE-02A741096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67DFAB-8739-42DB-855B-DDBFAE9E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0057-F5AA-4214-BBB8-73D81F52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3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0429E-A7E9-46DF-8DDF-C447C9FC8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3ADA2-7692-4F4A-AD26-6A28F90E9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151727-4169-4C81-B82E-18403AC7B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CE9F3A-5D9A-4067-AED1-03A4AE70C2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13CCAD-C93E-48A9-8CA3-C390E087B5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357DDC-29F8-49A0-97AA-7A8DFE005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9C19-89FF-43C6-9FC1-CF3A129A034A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A51C4F-1264-49AE-8360-118C6037A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1004E2-AB4C-4B0E-9C74-6586C6D94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0057-F5AA-4214-BBB8-73D81F52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762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D087C-6106-4872-9982-017FEF7E3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76B2AD-D7CD-4F3A-A3E3-4C776A798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9C19-89FF-43C6-9FC1-CF3A129A034A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256D08-3C73-4208-982D-677FE4A3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4438C5-D405-4AB0-82BB-D86260A69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0057-F5AA-4214-BBB8-73D81F52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56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618D59-C5C1-4C7D-AED5-F1C3CB4FA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9C19-89FF-43C6-9FC1-CF3A129A034A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FF7B01-19D5-487D-86CD-E31C0CF4A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C2CBB-EBBB-4484-8D1F-1861253AC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0057-F5AA-4214-BBB8-73D81F52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78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063DB-CDC5-4153-8004-4EC812558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9268D-97D5-4804-B5C2-85A5223F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5E69D-4C3C-46E2-890C-265AEE710C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5E90CD-80B9-46A2-8120-AB16D56E4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9C19-89FF-43C6-9FC1-CF3A129A034A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9DBBEF-D09E-4F47-9C03-9F6787799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9431C8-8449-41E0-8B41-F382E3448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0057-F5AA-4214-BBB8-73D81F52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08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7CEF1-FCED-4A8A-AABE-D0AD97D35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E7CCDB-3738-4FDD-9DD5-57CFA38BFB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0A4CEA-0BA9-48AA-94E2-A180CD081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9690B-F92B-4837-9EFF-239F64807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9C19-89FF-43C6-9FC1-CF3A129A034A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ED1B9-7EC2-4FCD-AC97-E33478D74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1D745-0EBC-4D20-9398-3BD031E6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0057-F5AA-4214-BBB8-73D81F52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81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D8BE34-B8C2-4EED-B362-13C2DB46C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1534F5-7D74-47D4-BAA5-F19D08288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47849-3B5B-431B-8636-1B526C8F6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29C19-89FF-43C6-9FC1-CF3A129A034A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22F22-6BC3-41F7-BB08-5E72EB52D6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4B1FE-F78B-40F3-8914-B00A225AA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60057-F5AA-4214-BBB8-73D81F523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75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0F3D5D-33CA-4B55-93EB-C20D3A979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769" y="1336431"/>
            <a:ext cx="6794695" cy="388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727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49D1FE-391C-4889-ABF3-E0DD1AEE0725}"/>
              </a:ext>
            </a:extLst>
          </p:cNvPr>
          <p:cNvSpPr/>
          <p:nvPr/>
        </p:nvSpPr>
        <p:spPr>
          <a:xfrm>
            <a:off x="527538" y="210067"/>
            <a:ext cx="80889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7                                 Traffic Engineering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7EFC01-E739-4820-AA78-8EA119237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89793"/>
            <a:ext cx="7385538" cy="7143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00163AB-C702-49B2-8F7A-608166D70D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942" y="1785057"/>
            <a:ext cx="7272996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905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49D1FE-391C-4889-ABF3-E0DD1AEE0725}"/>
              </a:ext>
            </a:extLst>
          </p:cNvPr>
          <p:cNvSpPr/>
          <p:nvPr/>
        </p:nvSpPr>
        <p:spPr>
          <a:xfrm>
            <a:off x="527538" y="210067"/>
            <a:ext cx="80889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7                                 Traffic Engineering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1B0D5E-4FC4-4ECD-940C-F5466D464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535" y="1223889"/>
            <a:ext cx="7287065" cy="396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945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49D1FE-391C-4889-ABF3-E0DD1AEE0725}"/>
              </a:ext>
            </a:extLst>
          </p:cNvPr>
          <p:cNvSpPr/>
          <p:nvPr/>
        </p:nvSpPr>
        <p:spPr>
          <a:xfrm>
            <a:off x="527538" y="210067"/>
            <a:ext cx="80889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7                                 Traffic Engineering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141776-628A-44FC-9F33-4C8BCD1440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265" y="1052512"/>
            <a:ext cx="7371469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686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49D1FE-391C-4889-ABF3-E0DD1AEE0725}"/>
              </a:ext>
            </a:extLst>
          </p:cNvPr>
          <p:cNvSpPr/>
          <p:nvPr/>
        </p:nvSpPr>
        <p:spPr>
          <a:xfrm>
            <a:off x="527538" y="210067"/>
            <a:ext cx="80889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7                                 Traffic Engineering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B72CC8-5220-40C7-9EB0-24FFB6B39C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451" y="748212"/>
            <a:ext cx="7899009" cy="213566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D4169F5-F155-401F-8E42-13FD636163F0}"/>
              </a:ext>
            </a:extLst>
          </p:cNvPr>
          <p:cNvPicPr/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750" y="2883878"/>
            <a:ext cx="5058410" cy="2195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C76928-57A0-4ABE-A09B-FD91F545ED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6536" y="5122401"/>
            <a:ext cx="3590925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509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49D1FE-391C-4889-ABF3-E0DD1AEE0725}"/>
              </a:ext>
            </a:extLst>
          </p:cNvPr>
          <p:cNvSpPr/>
          <p:nvPr/>
        </p:nvSpPr>
        <p:spPr>
          <a:xfrm>
            <a:off x="527538" y="210067"/>
            <a:ext cx="80889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7                                 Traffic Engineering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1F2EAD-9EEB-447A-918E-4BE8512A97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612" y="773284"/>
            <a:ext cx="6962775" cy="251855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24F4996-06A7-4917-849B-9A4DA1538C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230" y="3080826"/>
            <a:ext cx="7385539" cy="3356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977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49D1FE-391C-4889-ABF3-E0DD1AEE0725}"/>
              </a:ext>
            </a:extLst>
          </p:cNvPr>
          <p:cNvSpPr/>
          <p:nvPr/>
        </p:nvSpPr>
        <p:spPr>
          <a:xfrm>
            <a:off x="527538" y="210067"/>
            <a:ext cx="80889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7                                 Traffic Engineering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E52488-BF20-406F-9C68-CAFD4E6026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466" y="1598221"/>
            <a:ext cx="7287065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514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49D1FE-391C-4889-ABF3-E0DD1AEE0725}"/>
              </a:ext>
            </a:extLst>
          </p:cNvPr>
          <p:cNvSpPr/>
          <p:nvPr/>
        </p:nvSpPr>
        <p:spPr>
          <a:xfrm>
            <a:off x="527538" y="210067"/>
            <a:ext cx="80889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7                                 Traffic Engineering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D3F395-F537-4D25-9D7B-195CFE2EF5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833" y="1335332"/>
            <a:ext cx="7758332" cy="3982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584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49D1FE-391C-4889-ABF3-E0DD1AEE0725}"/>
              </a:ext>
            </a:extLst>
          </p:cNvPr>
          <p:cNvSpPr/>
          <p:nvPr/>
        </p:nvSpPr>
        <p:spPr>
          <a:xfrm>
            <a:off x="527538" y="210067"/>
            <a:ext cx="80889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7                                 Traffic Engineering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14D6AB-FD5D-4240-8A59-4BF6486532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581149"/>
            <a:ext cx="7371471" cy="4228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908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49D1FE-391C-4889-ABF3-E0DD1AEE0725}"/>
              </a:ext>
            </a:extLst>
          </p:cNvPr>
          <p:cNvSpPr/>
          <p:nvPr/>
        </p:nvSpPr>
        <p:spPr>
          <a:xfrm>
            <a:off x="527538" y="210067"/>
            <a:ext cx="80889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7                                 Traffic Engineering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57C424-B661-415F-BD06-8C77963B3C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2988"/>
          <a:stretch/>
        </p:blipFill>
        <p:spPr>
          <a:xfrm>
            <a:off x="970671" y="1166812"/>
            <a:ext cx="7258929" cy="39116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0E67C46-E84C-410A-948F-B2A5B55D97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4934" y="4989575"/>
            <a:ext cx="5372100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349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49D1FE-391C-4889-ABF3-E0DD1AEE0725}"/>
              </a:ext>
            </a:extLst>
          </p:cNvPr>
          <p:cNvSpPr/>
          <p:nvPr/>
        </p:nvSpPr>
        <p:spPr>
          <a:xfrm>
            <a:off x="527538" y="210067"/>
            <a:ext cx="80889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7                                 Traffic Engineering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8489FE-1114-44BB-A9F2-93105E65DE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589" y="847065"/>
            <a:ext cx="7638756" cy="15906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EC9A386-776C-4F7F-8D21-D78654460D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145" y="2437740"/>
            <a:ext cx="7547316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140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49D1FE-391C-4889-ABF3-E0DD1AEE0725}"/>
              </a:ext>
            </a:extLst>
          </p:cNvPr>
          <p:cNvSpPr/>
          <p:nvPr/>
        </p:nvSpPr>
        <p:spPr>
          <a:xfrm>
            <a:off x="527538" y="210067"/>
            <a:ext cx="80889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7                                 Traffic Engineering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EEB67A-47EB-40FB-A8B9-EA2AE06D6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537" y="759656"/>
            <a:ext cx="8088923" cy="369364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B17FF4E-CD9C-4D5D-88AE-3CC16E74C0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3347" y="4453304"/>
            <a:ext cx="579120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662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49D1FE-391C-4889-ABF3-E0DD1AEE0725}"/>
              </a:ext>
            </a:extLst>
          </p:cNvPr>
          <p:cNvSpPr/>
          <p:nvPr/>
        </p:nvSpPr>
        <p:spPr>
          <a:xfrm>
            <a:off x="527538" y="210067"/>
            <a:ext cx="80889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7                                 Traffic Engineering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38D20B-1340-4CFB-944E-3E7B77E4C3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473"/>
          <a:stretch/>
        </p:blipFill>
        <p:spPr>
          <a:xfrm>
            <a:off x="720968" y="827650"/>
            <a:ext cx="7702061" cy="365994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9AD20DD-4836-4B83-B6A0-DE92F9679D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5921" y="4735845"/>
            <a:ext cx="4825218" cy="129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33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49D1FE-391C-4889-ABF3-E0DD1AEE0725}"/>
              </a:ext>
            </a:extLst>
          </p:cNvPr>
          <p:cNvSpPr/>
          <p:nvPr/>
        </p:nvSpPr>
        <p:spPr>
          <a:xfrm>
            <a:off x="527538" y="210067"/>
            <a:ext cx="80889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7                                 Traffic Engineering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360A2D-A6C0-42BD-83B8-7324AF235D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857" y="1648851"/>
            <a:ext cx="7540283" cy="356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336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49D1FE-391C-4889-ABF3-E0DD1AEE0725}"/>
              </a:ext>
            </a:extLst>
          </p:cNvPr>
          <p:cNvSpPr/>
          <p:nvPr/>
        </p:nvSpPr>
        <p:spPr>
          <a:xfrm>
            <a:off x="527538" y="210067"/>
            <a:ext cx="80889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7                                 Traffic Engineering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532795-5B01-4900-BCA0-40ADD26DA3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723" y="942975"/>
            <a:ext cx="7512147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748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126</Words>
  <Application>Microsoft Office PowerPoint</Application>
  <PresentationFormat>On-screen Show (4:3)</PresentationFormat>
  <Paragraphs>14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eng.areejmuhy@hotmail.com</dc:creator>
  <cp:lastModifiedBy>eng.areejmuhy@hotmail.com</cp:lastModifiedBy>
  <cp:revision>10</cp:revision>
  <dcterms:created xsi:type="dcterms:W3CDTF">2018-12-18T21:47:18Z</dcterms:created>
  <dcterms:modified xsi:type="dcterms:W3CDTF">2018-12-18T22:06:56Z</dcterms:modified>
</cp:coreProperties>
</file>