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9" r:id="rId12"/>
    <p:sldId id="268" r:id="rId13"/>
    <p:sldId id="267" r:id="rId14"/>
    <p:sldId id="266" r:id="rId15"/>
    <p:sldId id="273" r:id="rId16"/>
    <p:sldId id="272" r:id="rId17"/>
    <p:sldId id="271" r:id="rId18"/>
    <p:sldId id="270" r:id="rId19"/>
    <p:sldId id="275" r:id="rId20"/>
    <p:sldId id="274" r:id="rId21"/>
    <p:sldId id="276" r:id="rId22"/>
    <p:sldId id="277" r:id="rId23"/>
    <p:sldId id="278" r:id="rId24"/>
    <p:sldId id="279" r:id="rId25"/>
    <p:sldId id="282" r:id="rId26"/>
    <p:sldId id="281" r:id="rId27"/>
    <p:sldId id="285" r:id="rId28"/>
    <p:sldId id="280" r:id="rId29"/>
    <p:sldId id="284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944B-D971-473E-A9F1-8CF26EB6A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10EAF-A1F3-4483-954C-22877BA90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2B4B-F0CD-4A26-B0F9-C6568DB1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DBE8-0413-4168-9502-C2468DD8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298F-DFA7-4A5E-9C39-488B5067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1624-472E-4A5E-BACE-E6401535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13F46-9587-44BF-A21F-C4A1B1B3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707E4-9FD4-4C32-83A6-91142122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7E0EF-92E3-4FBB-AEDA-E36A04AF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BC347-371C-425B-B9B4-A90AB519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5E4FAE-B08A-4B89-A03A-9A27DEB9B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FB0AE-E25B-4DDB-972D-83291A4C6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17120-E8D5-4750-A659-294D8FF2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87B4-E337-4944-AD38-1E43DE94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5B05-5509-4AD3-AB55-A4C16C9F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2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CC53-9C1B-4821-9203-EACD6CC7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489-3E01-498B-822E-C56D368F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35CD-4788-458B-B7B7-C1C04167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F07A-2105-4E4C-8243-C68D6CCF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4ABEA-163A-4BE9-93B8-BD80B3A5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1061-3221-406A-AF66-B0F5D0B6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57E7-D7BC-46CD-AF6A-363D9CC6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A926-70F8-405D-80C8-37A3D556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140EE-C4B6-44EF-AAB9-E60681C0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B2C6-1B9E-45E7-A028-644C57C4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3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D519-937C-4274-BA69-0619EDFC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AF99-1BDE-4AC1-A77E-E9B4F16D2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401C-807A-49F6-BDC4-3F50EB648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523D-8376-496B-BD19-389AF396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8EFBB-F310-4AA9-A8F6-85648232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57621-4775-4AA8-8B2C-06FD3F66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4D16-2557-4814-B069-468661D6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8DA9A-65FB-4345-B13E-DB44D343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503C0-B528-43CF-94D1-9F1FE314C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86ACB-8E23-4794-8232-03D3BB97C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57D60-2C54-486F-B374-F5A3C5FE9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2E152-4C1B-4466-95E3-37B29CBF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271C4-A3DC-44A3-A982-A2BD0BB0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ED961-8032-41B6-A829-BB07C152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61B3-8175-475B-AB03-A9C5E724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8DDD6-C953-4932-A155-EBC41465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F9BE5-A403-47FA-957B-8E24AECA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B88FB-A0D5-4DC4-BA6F-91C20DA7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678D9-4DA7-4C9E-8CBD-12C9A100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D39AD-FF81-4F3D-86E1-AF9ACC3A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EC860-E9D4-4E89-BCBB-3D65CBBE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3251-96FB-43E5-95E7-925FCF65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8E99-0E2A-4704-91D5-CACD24F6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738B7-BA1C-42D3-AB62-D8623EAB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2ADCD-935A-4A43-9233-CD96F347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B5E05-8640-4AFC-966C-C2B6EC28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A4E41-0CB0-4CCC-90CF-F6BCE4AE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97F-74D7-4EE6-BB04-67BDA80A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DC3D0-70D2-4209-AC69-6C82B05AF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4AEB-1C12-4532-A0D9-B4B4BB837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3302D-A28E-47DE-BDE5-26BF9787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1CF8F-274D-49F3-B135-41309F2E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52B65-70FD-499D-864F-77186F29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C8E1B-7BEE-47B0-8FD4-B8665D35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FD9F7-BDF2-4E0D-ADDA-FB041251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1A09-F450-46AA-995E-7809C5A02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AA8E-2852-4A26-9975-C123E1A55D34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F539C-2DEC-4339-92D3-EF3421F8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A8111-52C7-49C6-B4BF-64096BE5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B52D-8A85-4F7D-B331-F7EDD46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8DB19-2825-48BF-94FC-0664ED27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590844"/>
            <a:ext cx="6949440" cy="49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4CB73-49C8-419D-A1A9-2772ECC6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1714499"/>
            <a:ext cx="7680960" cy="41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60C47-9C57-4219-BBC5-E0DB15386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3" y="1252537"/>
            <a:ext cx="7413674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11C3-165F-482B-A4EB-99AD9EEF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1719262"/>
            <a:ext cx="7258929" cy="41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BDFF7-CE2D-40D4-A452-F16766DE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1285874"/>
            <a:ext cx="7413674" cy="48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77311-DB82-49C9-8683-F5D41182C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1571624"/>
            <a:ext cx="7638757" cy="44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7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F1918-BAC0-4D82-B2CD-A3723618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" y="1477107"/>
            <a:ext cx="716045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ADA47-7AB0-4A25-8945-68AF3020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33" y="1205935"/>
            <a:ext cx="7371471" cy="4547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80665-13EB-473A-BA32-803AA67D1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5" y="5753687"/>
            <a:ext cx="7026812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2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C1515-3496-4F6B-B43C-18A4D091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3" y="777094"/>
            <a:ext cx="7835705" cy="3981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46776-F727-4D0F-8836-88CDC351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4" y="4969998"/>
            <a:ext cx="703384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A6D1B-6665-4F32-853E-FEE03417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6635"/>
            <a:ext cx="7596554" cy="2314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ED89F6-1958-4D03-A344-E59BDAAC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65" y="4069972"/>
            <a:ext cx="6625883" cy="18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3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7ED3A2-BE42-4299-B55C-0ED125AC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202714"/>
            <a:ext cx="7019779" cy="51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C48FC-DA6F-4F8A-8508-7855CADAE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4"/>
          <a:stretch/>
        </p:blipFill>
        <p:spPr>
          <a:xfrm>
            <a:off x="822960" y="1744393"/>
            <a:ext cx="7498080" cy="35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5757F-E2AD-4221-A39B-5A3E1D0D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8" y="1040130"/>
            <a:ext cx="61757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1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03848-0062-4056-B8D6-13661491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3" y="1022761"/>
            <a:ext cx="6302326" cy="5438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25F2D9-0BE2-4C94-BF33-C571B9D37A34}"/>
              </a:ext>
            </a:extLst>
          </p:cNvPr>
          <p:cNvSpPr/>
          <p:nvPr/>
        </p:nvSpPr>
        <p:spPr>
          <a:xfrm>
            <a:off x="2532163" y="6354117"/>
            <a:ext cx="360137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3925" algn="ctr"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TimesTen-Roman"/>
              </a:rPr>
              <a:t>Figure (3) </a:t>
            </a:r>
            <a:r>
              <a:rPr lang="en-US" dirty="0">
                <a:latin typeface="Times New Roman" panose="02020603050405020304" pitchFamily="18" charset="0"/>
                <a:ea typeface="TimesTen-Roman"/>
              </a:rPr>
              <a:t>The Auto scope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902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B74C0-95EB-4958-8371-E923278EE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6" y="1423987"/>
            <a:ext cx="7540283" cy="46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1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A9F99-12F4-4B23-B67B-173CBFC2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1055077"/>
            <a:ext cx="7920110" cy="52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FD7A9-4735-4548-8D98-A8374647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7" y="1045552"/>
            <a:ext cx="7090117" cy="53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8D672-DF9F-4A7E-8A4E-5F60AC8B4B2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" r="951" b="1219"/>
          <a:stretch>
            <a:fillRect/>
          </a:stretch>
        </p:blipFill>
        <p:spPr bwMode="auto">
          <a:xfrm>
            <a:off x="1558876" y="1051267"/>
            <a:ext cx="5829300" cy="513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046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DCF9A-D147-45E7-88F1-BAD5AFAD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1" y="1281112"/>
            <a:ext cx="6935372" cy="48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48686-59B6-4375-A840-83BD3618A14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" t="1466" r="2017" b="1759"/>
          <a:stretch>
            <a:fillRect/>
          </a:stretch>
        </p:blipFill>
        <p:spPr bwMode="auto">
          <a:xfrm>
            <a:off x="1862137" y="1862137"/>
            <a:ext cx="54197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B67449-87F7-4EC5-AD79-4CAE31CF4658}"/>
              </a:ext>
            </a:extLst>
          </p:cNvPr>
          <p:cNvSpPr/>
          <p:nvPr/>
        </p:nvSpPr>
        <p:spPr>
          <a:xfrm>
            <a:off x="2824633" y="5456353"/>
            <a:ext cx="321338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Figure 5 </a:t>
            </a:r>
            <a:r>
              <a:rPr lang="en-US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Frequency Distribution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9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3CE86-A0EB-49F8-A834-194D2475E29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6" r="2313" b="1471"/>
          <a:stretch>
            <a:fillRect/>
          </a:stretch>
        </p:blipFill>
        <p:spPr bwMode="auto">
          <a:xfrm>
            <a:off x="759655" y="1301774"/>
            <a:ext cx="7315200" cy="384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F3B38-5ED9-4EE3-8D35-B22002005AAC}"/>
              </a:ext>
            </a:extLst>
          </p:cNvPr>
          <p:cNvSpPr/>
          <p:nvPr/>
        </p:nvSpPr>
        <p:spPr>
          <a:xfrm>
            <a:off x="2914014" y="5381992"/>
            <a:ext cx="331597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Figure 6 </a:t>
            </a:r>
            <a:r>
              <a:rPr lang="en-US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Cumulative Distribution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94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FD0D0-FEFA-4CD9-B55A-A4C400F0C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39" y="857250"/>
            <a:ext cx="6329875" cy="1773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A1EB4-CCBC-4A19-8F69-B18CC257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49" y="2810035"/>
            <a:ext cx="6583680" cy="29339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799E2C-032B-4EA0-8A3E-2B9A5BF1A0CA}"/>
              </a:ext>
            </a:extLst>
          </p:cNvPr>
          <p:cNvSpPr/>
          <p:nvPr/>
        </p:nvSpPr>
        <p:spPr>
          <a:xfrm>
            <a:off x="724486" y="5840226"/>
            <a:ext cx="7765366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Ten-Roman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US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 The pace is obtained from the frequency distribution curve (Figure 5) as 45 to 55 mi/h.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6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BFCF5F-E97A-4241-B43F-160697C58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1097281"/>
            <a:ext cx="7835705" cy="49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1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164D27-9249-43BB-9875-DD070D6B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145271"/>
            <a:ext cx="7877908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635E5-CFF1-4455-8DCE-7A4D9C27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1641378"/>
            <a:ext cx="7849772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45392-8DD2-44FE-913C-3E198916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12" y="3737868"/>
            <a:ext cx="7047914" cy="12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6C6FB-FEA4-486D-A345-095AACC1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1294228"/>
            <a:ext cx="7765367" cy="42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6DCB4-AF2B-4001-B1CC-2C8ED5EF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8" y="1339507"/>
            <a:ext cx="7793501" cy="46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8C59B-6E59-4D2F-8026-26C65CFF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6" y="1061304"/>
            <a:ext cx="7357403" cy="178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0CC6A-BDFE-4C33-93FB-EADDFC966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63" y="2842479"/>
            <a:ext cx="690723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91EB9-D59B-45CF-B241-7F25FB98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9" y="1851147"/>
            <a:ext cx="7357402" cy="35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4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265B0-482F-4270-8C7C-D32AA05ADBAB}"/>
              </a:ext>
            </a:extLst>
          </p:cNvPr>
          <p:cNvSpPr/>
          <p:nvPr/>
        </p:nvSpPr>
        <p:spPr>
          <a:xfrm>
            <a:off x="478302" y="308541"/>
            <a:ext cx="825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                                 Traffic Engineering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C8CFE-B45A-4C6D-8E0A-3112C24E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8" y="1171574"/>
            <a:ext cx="7371471" cy="50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4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298</Words>
  <Application>Microsoft Office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TimesTen-Roman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14</cp:revision>
  <dcterms:created xsi:type="dcterms:W3CDTF">2018-12-18T21:02:32Z</dcterms:created>
  <dcterms:modified xsi:type="dcterms:W3CDTF">2018-12-18T21:44:45Z</dcterms:modified>
</cp:coreProperties>
</file>