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7" r:id="rId10"/>
    <p:sldId id="266" r:id="rId11"/>
    <p:sldId id="265" r:id="rId12"/>
    <p:sldId id="264" r:id="rId13"/>
    <p:sldId id="270" r:id="rId14"/>
    <p:sldId id="269" r:id="rId15"/>
    <p:sldId id="268" r:id="rId16"/>
    <p:sldId id="274" r:id="rId17"/>
    <p:sldId id="273" r:id="rId18"/>
    <p:sldId id="272" r:id="rId19"/>
    <p:sldId id="271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1B28-F9DA-472E-BC9A-891F71349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95302-4151-46DB-81E0-69CF0F325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6F05B-F38E-4998-B8CE-AD37C7E0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6840-A80C-4496-96D4-9687E84DB9CB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57D55-D77B-4359-AAAE-2982AACA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27B-0078-441A-816B-5F5F914F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CBFC-A00C-4E17-803E-B4F4E543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5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A4CF-656B-435D-B709-835C56CD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2110D-516E-46B6-8772-316FC687A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357E8-1D43-4427-B3F0-F3B08AD6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6840-A80C-4496-96D4-9687E84DB9CB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1D311-6ED9-45BB-9CC2-67155374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233D-B00D-4F8E-86C6-7EF9AE97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CBFC-A00C-4E17-803E-B4F4E543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08F60-2F83-4BDF-9A97-33189F1DC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C7CEC-A9E1-43FF-A13A-F1CE20FE7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378F3-8C52-4A9E-A5DE-07E49CB3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6840-A80C-4496-96D4-9687E84DB9CB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39325-5CF4-475F-B6E8-8F68B389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95D2B-27EF-42C7-940C-44C2F1B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CBFC-A00C-4E17-803E-B4F4E543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0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EA89-F02E-45E2-80AD-DD29DA2AD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FA69-4DBC-42DE-A194-A17A90DA7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3808-5915-4CAF-8CFA-7622103E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6840-A80C-4496-96D4-9687E84DB9CB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83F7-3209-4996-975B-162BE7B1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096C-8748-4E80-8E76-2CD3AE99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CBFC-A00C-4E17-803E-B4F4E543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E43A-C8F9-45F6-8153-F4AA54A0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C2652-A3FA-437A-8C90-7175015C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A44FE-C567-4F3F-ABC8-273B1608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6840-A80C-4496-96D4-9687E84DB9CB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72C4-B803-4A46-B21E-1C82D340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EBE2-2FD5-4D0A-A7EB-FA52749F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CBFC-A00C-4E17-803E-B4F4E543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B57C-ACE8-4061-8096-8629C02E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72BED-14D2-4A58-A490-63BF6B098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7599D-E9D8-4356-AE10-1F63A134B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4002F-0D03-4F46-83DB-B2D36D77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6840-A80C-4496-96D4-9687E84DB9CB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3F880-B0AD-4330-A483-83FE17CA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38FA4-2E40-47F4-AA0C-816EB3EF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CBFC-A00C-4E17-803E-B4F4E543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4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4308-E1E5-44CC-88F6-BD7EEF1A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5B69C-B94B-49D0-A3DB-DDF136A8B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7643D-9E5E-4558-9559-F883C34F9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58D30-5F92-4142-9158-EC2600C9A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F79AF-FC34-4CAD-8FA3-F81137D5B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68345-B6FB-4745-B16A-98E9CB8D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6840-A80C-4496-96D4-9687E84DB9CB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AE772-9927-4FF2-A829-F61B8E4C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2DD81B-7426-4825-8EA1-984C9D42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CBFC-A00C-4E17-803E-B4F4E543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05100-76DE-4391-A51E-D2BBFCB6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5C005-57D7-4FDC-8096-8AD9EDCE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6840-A80C-4496-96D4-9687E84DB9CB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91E62-67AF-4B74-AF24-E3D618E0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497E5-79C4-46D6-8BF3-CF76228E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CBFC-A00C-4E17-803E-B4F4E543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7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D347C-9C74-4BFA-9D47-66EF2E78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6840-A80C-4496-96D4-9687E84DB9CB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2F4F0-91ED-4DCE-9EBD-043F0DB8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5A27A-E390-4670-82E0-4B0CA8AF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CBFC-A00C-4E17-803E-B4F4E543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5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AD28-0E6E-45C0-8F4B-2E492CA70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AD7C0-DF0E-4BAF-89D8-7EC2EFC9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BB126-3172-4D79-8FD3-99C118C13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3A49A-8B82-42DB-95F2-6703E258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6840-A80C-4496-96D4-9687E84DB9CB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A238A-3250-4D25-840E-7FBE75B0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A8A02-5D14-490B-BB8B-ACA6C98E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CBFC-A00C-4E17-803E-B4F4E543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DDCE-23B5-488E-992E-3A2250D9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B6017-52A3-4874-8DC3-5E4D47034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6903B-E940-4B4F-A17E-C827B3498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78CE4-3A84-4E39-800A-0972BE8C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6840-A80C-4496-96D4-9687E84DB9CB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64AEC-B37E-4873-B909-6E11C10D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C5E9B-3958-4CCC-950D-EF1CC427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CBFC-A00C-4E17-803E-B4F4E543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0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05078E-7323-4B3B-A961-0AFF55E0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FD90F-19DE-4A01-8B26-7545C0FA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D6922-84A5-4559-9564-934B4A6DD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6840-A80C-4496-96D4-9687E84DB9CB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0DDF6-1224-4219-839D-02115D791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ADEB6-BEEA-4D4C-A490-90215B9E0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FCBFC-A00C-4E17-803E-B4F4E543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7F55E9-9530-4165-970A-4ED8211FB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390650"/>
            <a:ext cx="60388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7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6DF14-60AE-44CF-8275-58E6C084F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830609"/>
            <a:ext cx="7399606" cy="3000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AF0E8-100E-4E36-97B8-CE529E13E3CF}"/>
              </a:ext>
            </a:extLst>
          </p:cNvPr>
          <p:cNvPicPr/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352675" y="4124398"/>
            <a:ext cx="44386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0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72686-1B6B-4034-9F96-A23E6076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" y="962024"/>
            <a:ext cx="8088924" cy="51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88225-5BFE-4411-8E77-698F0524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0" y="1737286"/>
            <a:ext cx="782867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8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56097-37DC-4797-A09D-1AA8EACC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252537"/>
            <a:ext cx="60483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8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F7B92-6386-44C4-82D3-5DB79A48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" y="1245686"/>
            <a:ext cx="7716129" cy="436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2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700AE-7ADA-48B0-8493-BD88CE35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1304925"/>
            <a:ext cx="7441809" cy="494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45B16-8ED8-4C24-A1CA-B0E2A527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64" y="1000125"/>
            <a:ext cx="7828671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1F4BB-FA8C-4316-962A-BBF34701D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" y="1026943"/>
            <a:ext cx="7884941" cy="50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1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F49D0-6046-473A-9B8E-4443A8379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367570"/>
            <a:ext cx="7132319" cy="434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B05A4-31AD-4D5B-8316-E8BD48C7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" y="881062"/>
            <a:ext cx="7723163" cy="537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0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509FF-E04D-4BA1-8C0B-87F2D58B5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1109662"/>
            <a:ext cx="7772400" cy="50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31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A1EAA-1FCB-4BA6-A4EE-FEB0FB610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" y="1266092"/>
            <a:ext cx="7856807" cy="45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82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2DBFA-8CA6-4FAD-9C2A-07C968BE0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1111348"/>
            <a:ext cx="7666891" cy="48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76663-070B-4B1B-B93D-CD9DE023D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" y="859082"/>
            <a:ext cx="8088924" cy="2466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DC3ABD-42F0-427A-8C57-F54A8BFAAEB9}"/>
              </a:ext>
            </a:extLst>
          </p:cNvPr>
          <p:cNvPicPr/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872197" y="3820868"/>
            <a:ext cx="7357403" cy="21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0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B2B86-335F-443C-B200-1D2C4CC795BC}"/>
              </a:ext>
            </a:extLst>
          </p:cNvPr>
          <p:cNvPicPr/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527538" y="984079"/>
            <a:ext cx="7554351" cy="51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7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7B1C6-FB17-49AE-B759-D0DBED461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2" y="1270561"/>
            <a:ext cx="7568418" cy="46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5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0D169-F9B4-44F1-9BF6-4A0C416F7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6" y="796071"/>
            <a:ext cx="6893169" cy="2457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F31E99-EC2B-4872-A98D-0A43760067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17320" y="3283488"/>
            <a:ext cx="5943600" cy="245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73994-E8D3-4B3A-AA5D-CCB72ED95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6036944"/>
            <a:ext cx="60579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2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7BEED-952C-4FE1-99E4-881C4CD1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1" y="765298"/>
            <a:ext cx="3657600" cy="285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D3590F-C657-4DD9-9DD4-F4D5A8DB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3843500"/>
            <a:ext cx="7673927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9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89B60-7B76-4515-A463-0E98B78A7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9" y="1083213"/>
            <a:ext cx="80889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8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32F74-51E2-42CD-A2D5-F7795315F4C3}"/>
              </a:ext>
            </a:extLst>
          </p:cNvPr>
          <p:cNvSpPr/>
          <p:nvPr/>
        </p:nvSpPr>
        <p:spPr>
          <a:xfrm>
            <a:off x="527538" y="167864"/>
            <a:ext cx="808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5A3CD-8B23-4A73-B14F-D613CC29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1295400"/>
            <a:ext cx="7484012" cy="48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180</Words>
  <Application>Microsoft Office PowerPoint</Application>
  <PresentationFormat>On-screen Show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eng.areejmuhy@hotmail.com</dc:creator>
  <cp:lastModifiedBy>eng.areejmuhy@hotmail.com</cp:lastModifiedBy>
  <cp:revision>10</cp:revision>
  <dcterms:created xsi:type="dcterms:W3CDTF">2018-12-18T20:19:40Z</dcterms:created>
  <dcterms:modified xsi:type="dcterms:W3CDTF">2018-12-18T20:58:12Z</dcterms:modified>
</cp:coreProperties>
</file>