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A9C8-693E-4598-86CB-3F3CEB2E4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41054-ACF8-44F6-AFBB-13A8944E2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78398-31DA-483C-969F-337ADAC2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F68AC-8392-45EE-882E-6EF1D045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052D2-6F8A-49B0-A0DA-D9A26515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7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C7E7-03E8-46E9-9AB9-293A64F7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AAEDC-12F2-4BE3-9623-D164CB8D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0D194-6FE9-458B-8FE4-EE52D2EA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8605-2C0D-424A-8E9F-46BFB172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1229-A3C0-4050-8D41-4744DF40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6272A-289D-47EB-9D3B-22FBDC3BB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3E5C5-F368-409A-9552-5C164DAB7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2CA67-CF4C-4491-A84A-EFE0B4CC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A282-B875-40EB-99E4-DF357829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9FEE-70E0-4340-A5BA-09773639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5569-4F65-45F4-9F3D-0DF5FDAC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A912-78C1-4F33-BD32-496D8B07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1331-7113-408F-8945-E3A2DAF4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F21E-76C0-41EA-9E23-DC4CB45E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2019A-7D84-4BC4-B262-A5DCBE13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75A9-CA91-42AE-89B9-1A88D15E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D9A67-634C-4761-89CE-61D6242E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24C7-5771-45EE-A370-980211A3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54522-5796-4A5C-8D71-A40D2A54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5B3E-3037-4D58-B645-1A7E69D0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C2F9-E127-448C-BA71-394A28F5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C3DE-A27A-415F-AA52-C5A10DF96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B4646-0EA6-4BBC-96FA-69831445C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648B2-82AF-4029-9A5B-C67CEC5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0E00-C9C8-43DB-AEBB-AF462915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E012F-3113-4EF9-982E-A2ED32D6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5FC-D319-4176-A5A4-5D4D3256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A927F-E2B1-47B9-8D70-9BDBD55DE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33F56-5735-438B-B6D9-71CAF6CF2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80D33-5C33-48A8-AC50-927986E63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90090-C0C0-417A-9840-FECC5B204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C5547-F07E-4690-BA3C-31C7E3DB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B7770-FBCC-4BE4-86C3-E4B3FF21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94316-CA64-4109-8EF9-BF738E36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6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F7A3-AB98-4D83-9F1A-89A936C5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11342-8B2E-45D4-8F12-9A6F9AB6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34470-454F-46E0-96B7-BC4E0312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08692-3B06-46CF-90EE-CAE5399B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91CE3-9BB4-49AD-B318-594CCF30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ED16-0065-4FD4-B7EE-7E98D7DF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BB8B8-C6C9-433B-B3CB-82D3B248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77D1-8918-4836-B6EA-44C8BDBC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ABBF-4B06-47CB-AC16-D45C82DF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7B9AE-CD9D-4A7A-97F9-D77FFCD28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CC796-A1F4-4FF2-98CC-BF26AD44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ACE1B-B21A-4EDB-9965-7AA5BFDB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C64FE-39ED-44E6-BC2D-1D2FB24C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9E1F-BA47-4EB2-9AD0-FD33A01B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71369-6277-4C82-98DD-D86570C0F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93B08-F2F7-4D4E-A8D9-018A4CBFD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27C02-7F79-4775-9D3C-DCCB67D9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04ED-4702-4608-A75D-635617F4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2696E-CD39-4357-9E4B-E587B168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88C89-3541-4F2F-B509-5CA960B2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C3FC9-10B1-4590-886D-74F275355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0612B-EA9C-4568-90E5-348E0DFBC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69F5-6FEB-4553-A3F6-A81E91148961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76F6-D6F0-4C5B-8086-5A2B804A1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3AE1-B7E5-4662-BE9F-CC5337C7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6820-6164-42D0-B231-DAB4ED1F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59AF1-C99E-4713-B516-5D2566F5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699868"/>
            <a:ext cx="6657975" cy="54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AFC49-06A4-4BBE-9B8E-94A5C9A1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1257226"/>
            <a:ext cx="8060788" cy="130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0B9E4-DACB-4975-91FB-C5F3BCF2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" y="2893489"/>
            <a:ext cx="7019779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23B20-7953-4F68-AED0-883827B5E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1170109"/>
            <a:ext cx="7624689" cy="50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88C37-01C7-4F19-A576-3C013D22433E}"/>
              </a:ext>
            </a:extLst>
          </p:cNvPr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17452" y="1730374"/>
            <a:ext cx="7695028" cy="43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A3682-4E91-4F5A-808B-E759FCBE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1170769"/>
            <a:ext cx="8356209" cy="50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8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7EA20-FB44-47AF-BC96-FB832BC1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1409699"/>
            <a:ext cx="7174524" cy="45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248C1-0599-4D0B-89BF-16367DB8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8" y="1294229"/>
            <a:ext cx="7638757" cy="48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6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664AC-7E95-4D8F-88A4-5B62BA6A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4" y="1616686"/>
            <a:ext cx="8356209" cy="41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715F9-85F1-4957-91E3-F76D6CD76A21}"/>
              </a:ext>
            </a:extLst>
          </p:cNvPr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68214" y="1615366"/>
            <a:ext cx="7807570" cy="41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1E13E-905C-4402-9080-36B322E50FCB}"/>
              </a:ext>
            </a:extLst>
          </p:cNvPr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815926" y="1884362"/>
            <a:ext cx="7455877" cy="385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46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9350B-8D34-4B83-A9DC-7DA08783E6D7}"/>
              </a:ext>
            </a:extLst>
          </p:cNvPr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83212" y="1195754"/>
            <a:ext cx="7132320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5801D-BA7D-4D15-A963-E6226A0E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1390650"/>
            <a:ext cx="7906043" cy="49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44657" y="423722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C4EAA-81BD-4B35-A741-E57825CFA641}"/>
              </a:ext>
            </a:extLst>
          </p:cNvPr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153551" y="1237151"/>
            <a:ext cx="7061980" cy="86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AEF6E-9167-4207-93B9-51AA929767C7}"/>
              </a:ext>
            </a:extLst>
          </p:cNvPr>
          <p:cNvPicPr/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29994" y="2438121"/>
            <a:ext cx="7385537" cy="38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5D2BA-385A-45BB-BE69-F8C3C155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1322363"/>
            <a:ext cx="7680960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29ADE-5E67-4634-B198-3ADEFB93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8" y="1519310"/>
            <a:ext cx="7723162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1D101-329B-4EEA-846A-7F32130A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1128712"/>
            <a:ext cx="8131127" cy="52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1EABB-7E0D-4692-A382-0C4E6C15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976312"/>
            <a:ext cx="7652824" cy="56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1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B580A-D3B0-48C5-B830-7BDCFE01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3" y="1215023"/>
            <a:ext cx="8102991" cy="130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0E774F-C991-4DB0-85E0-E9F6DF862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" y="2519948"/>
            <a:ext cx="810299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BFCA6-4584-4D07-A409-FDC2BDA44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0" y="1561733"/>
            <a:ext cx="7821637" cy="43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22FFC-E70E-4753-933F-52D4FAE67D87}"/>
              </a:ext>
            </a:extLst>
          </p:cNvPr>
          <p:cNvSpPr/>
          <p:nvPr/>
        </p:nvSpPr>
        <p:spPr>
          <a:xfrm>
            <a:off x="393895" y="256625"/>
            <a:ext cx="835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Four                             Traffic Engineering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865755" algn="ctr"/>
                <a:tab pos="5731510" algn="r"/>
              </a:tabLs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2015-2016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F5ADF-7704-4037-9CBB-9B2734C7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1000125"/>
            <a:ext cx="7723163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209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5</cp:revision>
  <dcterms:created xsi:type="dcterms:W3CDTF">2018-12-18T20:03:20Z</dcterms:created>
  <dcterms:modified xsi:type="dcterms:W3CDTF">2018-12-18T20:19:21Z</dcterms:modified>
</cp:coreProperties>
</file>