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8A778-8351-4458-AC89-684ACE247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70B12F-7CD1-4113-A78B-C2BE7F2B1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2E61D-9769-48CC-B6B7-7174C5597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FDC6-B00C-45AE-ABC7-F52A46A25676}" type="datetimeFigureOut">
              <a:rPr lang="en-US" smtClean="0"/>
              <a:t>18-Dec-18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678BD-0236-4843-A313-821235BA6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9E2EF-190C-491D-836D-81DE37C04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A229-1FBF-48F4-9F9A-0EDC104F0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0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5DA23-4E7E-4677-9A45-4DE811927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395368-0544-4012-B8BF-D27382A80C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7CF32-54C9-4A66-938F-AA85D1E0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FDC6-B00C-45AE-ABC7-F52A46A25676}" type="datetimeFigureOut">
              <a:rPr lang="en-US" smtClean="0"/>
              <a:t>18-Dec-18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689AB-86B8-4A85-A99E-6403317F8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9F9414-DE7B-4B94-B39D-1457A6F39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A229-1FBF-48F4-9F9A-0EDC104F0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2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B150D3-0F36-4747-B6E8-CAC32E4E47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C4357-551F-47A4-AB04-065DCF4C4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8E80E-1623-4EF2-BE94-6C4C9F548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FDC6-B00C-45AE-ABC7-F52A46A25676}" type="datetimeFigureOut">
              <a:rPr lang="en-US" smtClean="0"/>
              <a:t>18-Dec-18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56A96-1ADA-445A-9F0B-7617F9234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9DD1F-AC92-4B46-8420-CCED04ABC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A229-1FBF-48F4-9F9A-0EDC104F0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2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E6F0A-7A98-489D-8A3B-13ECE772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78FAB-B2BF-41F1-8DC8-10A0F6242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91B01-BDE3-4C20-82F8-1D10EFCFF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FDC6-B00C-45AE-ABC7-F52A46A25676}" type="datetimeFigureOut">
              <a:rPr lang="en-US" smtClean="0"/>
              <a:t>18-Dec-18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C65DF-D508-4F8D-A105-5770919DE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DC11C-654A-41E6-B719-43CDC00B5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A229-1FBF-48F4-9F9A-0EDC104F0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15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3EC41-7660-4AA4-BD21-C3432022A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FDFF90-31AF-4BBE-BC66-9BAA835B3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17B05-298D-474D-BA65-DD8926206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FDC6-B00C-45AE-ABC7-F52A46A25676}" type="datetimeFigureOut">
              <a:rPr lang="en-US" smtClean="0"/>
              <a:t>18-Dec-18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7AB28-B8A5-4744-8689-3A52CB961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1EA1B-CD4F-4621-B0EE-834F7B01F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A229-1FBF-48F4-9F9A-0EDC104F0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80579-9316-45AD-924B-809D6E028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A1A0B-7142-4408-AFA7-FADB0230A1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F36B77-2828-4BF1-8184-5F34BB920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380F1C-D6BA-462F-A37D-08258864A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FDC6-B00C-45AE-ABC7-F52A46A25676}" type="datetimeFigureOut">
              <a:rPr lang="en-US" smtClean="0"/>
              <a:t>18-Dec-18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10E3B9-F429-412B-AFF9-7BCEBFEB0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864EE9-AF67-4F95-B166-FD0695A99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A229-1FBF-48F4-9F9A-0EDC104F0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03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248DD-973C-47C6-92CC-B34E62520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AAB58-C4DC-4784-934F-8751FB009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F85B3-0018-4781-85B4-608C79D83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96FFE-BBCB-4824-A245-A632AF507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924AF1-EA33-4BD1-B1E1-3E11982CC8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F642A-8631-4D72-AEAC-F22FD193F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FDC6-B00C-45AE-ABC7-F52A46A25676}" type="datetimeFigureOut">
              <a:rPr lang="en-US" smtClean="0"/>
              <a:t>18-Dec-18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3FBBC7-589D-4F8E-A768-88EBDF55A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FE2DCC-7694-46F6-A21C-454186460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A229-1FBF-48F4-9F9A-0EDC104F0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0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2E758-AC91-4A33-BD80-5F1D3D011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40A09D-6E74-43E4-88E0-9803C72B5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FDC6-B00C-45AE-ABC7-F52A46A25676}" type="datetimeFigureOut">
              <a:rPr lang="en-US" smtClean="0"/>
              <a:t>18-Dec-18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27CE3B-113A-4F8C-A30B-171082BFB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CD65BF-DFB4-46EE-9D06-34885C145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A229-1FBF-48F4-9F9A-0EDC104F0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DE2FE2-B6E4-4146-AB94-93B415FB1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FDC6-B00C-45AE-ABC7-F52A46A25676}" type="datetimeFigureOut">
              <a:rPr lang="en-US" smtClean="0"/>
              <a:t>18-Dec-18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70992D-E109-4A12-BBF0-4DC100160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76D4B-A63E-414D-BD59-D9DF41F8E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A229-1FBF-48F4-9F9A-0EDC104F0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56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870C3-86DC-4766-8CDE-ECB94851D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E02F1-66AE-403B-8FCB-201CBB51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2774DF-A699-49B4-AC25-2030E83BA0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CFDEA9-55CD-465F-9CAD-288B67F95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FDC6-B00C-45AE-ABC7-F52A46A25676}" type="datetimeFigureOut">
              <a:rPr lang="en-US" smtClean="0"/>
              <a:t>18-Dec-18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DF29FF-C007-4F5D-88A5-51E4582B5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DEF1B6-CBC9-4E4D-837C-E13E1A51E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A229-1FBF-48F4-9F9A-0EDC104F0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1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C8B35-7E64-434F-BDDC-01DD1C462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499091-C4F8-489A-A125-26448C28F2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BF0F95-B92A-47D0-8592-1D512ACF3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255E09-AA69-4897-A21B-C26E1D7F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FDC6-B00C-45AE-ABC7-F52A46A25676}" type="datetimeFigureOut">
              <a:rPr lang="en-US" smtClean="0"/>
              <a:t>18-Dec-18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22A4A-DDC8-4CEE-BDCB-FE39E733B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33D19E-3DEC-48DF-B385-6DDBD4169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A229-1FBF-48F4-9F9A-0EDC104F0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7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0732B9-2376-40E5-B057-BA32ACE69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50677-FDC8-4DC6-B866-E7E424550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8B4EF-3834-4423-9286-183FB6C1F6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3FDC6-B00C-45AE-ABC7-F52A46A25676}" type="datetimeFigureOut">
              <a:rPr lang="en-US" smtClean="0"/>
              <a:t>18-Dec-18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608DB-A47B-4B04-8D8E-96C07073D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93A09-2095-4D74-8DEE-FBF944318E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CA229-1FBF-48F4-9F9A-0EDC104F0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7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EA14F73-AC32-49BA-B558-8ABD5F161F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062" y="1323975"/>
            <a:ext cx="7498080" cy="466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906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1F46AE6-B86B-4E19-9C5E-A50930961D3C}"/>
              </a:ext>
            </a:extLst>
          </p:cNvPr>
          <p:cNvSpPr/>
          <p:nvPr/>
        </p:nvSpPr>
        <p:spPr>
          <a:xfrm>
            <a:off x="703385" y="575828"/>
            <a:ext cx="80185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Traffic Engineering  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BC2099-9982-40CE-AB95-275A8022DE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86" y="1338697"/>
            <a:ext cx="7624688" cy="494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069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1F46AE6-B86B-4E19-9C5E-A50930961D3C}"/>
              </a:ext>
            </a:extLst>
          </p:cNvPr>
          <p:cNvSpPr/>
          <p:nvPr/>
        </p:nvSpPr>
        <p:spPr>
          <a:xfrm>
            <a:off x="703385" y="575828"/>
            <a:ext cx="80185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Traffic Engineering  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ECCAB3-1E9D-4103-BB88-D6E594016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437" y="1195387"/>
            <a:ext cx="8018584" cy="508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773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1F46AE6-B86B-4E19-9C5E-A50930961D3C}"/>
              </a:ext>
            </a:extLst>
          </p:cNvPr>
          <p:cNvSpPr/>
          <p:nvPr/>
        </p:nvSpPr>
        <p:spPr>
          <a:xfrm>
            <a:off x="703385" y="575828"/>
            <a:ext cx="80185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Traffic Engineering  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107481-8835-4B1E-BB25-C1DB0D712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85" y="1378634"/>
            <a:ext cx="8018585" cy="468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649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1F46AE6-B86B-4E19-9C5E-A50930961D3C}"/>
              </a:ext>
            </a:extLst>
          </p:cNvPr>
          <p:cNvSpPr/>
          <p:nvPr/>
        </p:nvSpPr>
        <p:spPr>
          <a:xfrm>
            <a:off x="703385" y="575828"/>
            <a:ext cx="80185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Traffic Engineering  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8F4657-D148-4707-A5D2-E9C26CC53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828" y="1743074"/>
            <a:ext cx="8131126" cy="453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162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1F46AE6-B86B-4E19-9C5E-A50930961D3C}"/>
              </a:ext>
            </a:extLst>
          </p:cNvPr>
          <p:cNvSpPr/>
          <p:nvPr/>
        </p:nvSpPr>
        <p:spPr>
          <a:xfrm>
            <a:off x="703385" y="575828"/>
            <a:ext cx="80185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Traffic Engineering  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0FD183-7F2C-4847-8584-27657A7781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84" y="1319212"/>
            <a:ext cx="7709095" cy="5095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406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1F46AE6-B86B-4E19-9C5E-A50930961D3C}"/>
              </a:ext>
            </a:extLst>
          </p:cNvPr>
          <p:cNvSpPr/>
          <p:nvPr/>
        </p:nvSpPr>
        <p:spPr>
          <a:xfrm>
            <a:off x="703385" y="575828"/>
            <a:ext cx="80185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Traffic Engineering  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FA3239-94B1-4998-A0BA-3AB0B2C93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625" y="1172087"/>
            <a:ext cx="8496886" cy="20097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7D7A87C-57E6-4F2A-A487-D4B6BA4673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442" y="3399912"/>
            <a:ext cx="7612527" cy="288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389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1F46AE6-B86B-4E19-9C5E-A50930961D3C}"/>
              </a:ext>
            </a:extLst>
          </p:cNvPr>
          <p:cNvSpPr/>
          <p:nvPr/>
        </p:nvSpPr>
        <p:spPr>
          <a:xfrm>
            <a:off x="703385" y="575828"/>
            <a:ext cx="80185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Traffic Engineering  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9A30F0-9DAD-4110-B857-CDB39C429C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484" y="1181099"/>
            <a:ext cx="7174522" cy="5430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13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1F46AE6-B86B-4E19-9C5E-A50930961D3C}"/>
              </a:ext>
            </a:extLst>
          </p:cNvPr>
          <p:cNvSpPr/>
          <p:nvPr/>
        </p:nvSpPr>
        <p:spPr>
          <a:xfrm>
            <a:off x="703385" y="575828"/>
            <a:ext cx="80185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Traffic Engineering  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788345-E58C-49DD-916D-6F399D4343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963" y="1314449"/>
            <a:ext cx="8018585" cy="5128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259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1F46AE6-B86B-4E19-9C5E-A50930961D3C}"/>
              </a:ext>
            </a:extLst>
          </p:cNvPr>
          <p:cNvSpPr/>
          <p:nvPr/>
        </p:nvSpPr>
        <p:spPr>
          <a:xfrm>
            <a:off x="703385" y="575828"/>
            <a:ext cx="80185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Traffic Engineering  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E553CA-8960-4E45-819B-3DB12DC10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611775"/>
            <a:ext cx="7877907" cy="423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190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81</Words>
  <Application>Microsoft Office PowerPoint</Application>
  <PresentationFormat>On-screen Show (4:3)</PresentationFormat>
  <Paragraphs>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eng.areejmuhy@hotmail.com</dc:creator>
  <cp:lastModifiedBy>eng.areejmuhy@hotmail.com</cp:lastModifiedBy>
  <cp:revision>3</cp:revision>
  <dcterms:created xsi:type="dcterms:W3CDTF">2018-12-18T19:38:04Z</dcterms:created>
  <dcterms:modified xsi:type="dcterms:W3CDTF">2018-12-18T19:45:41Z</dcterms:modified>
</cp:coreProperties>
</file>