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8DB-3F6C-4F65-852E-DD092CDD7163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8C-AADE-4A00-B4BE-3A623F30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8DB-3F6C-4F65-852E-DD092CDD7163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8C-AADE-4A00-B4BE-3A623F30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8DB-3F6C-4F65-852E-DD092CDD7163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8C-AADE-4A00-B4BE-3A623F30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3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8DB-3F6C-4F65-852E-DD092CDD7163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8C-AADE-4A00-B4BE-3A623F30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8DB-3F6C-4F65-852E-DD092CDD7163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8C-AADE-4A00-B4BE-3A623F30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3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8DB-3F6C-4F65-852E-DD092CDD7163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8C-AADE-4A00-B4BE-3A623F30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9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8DB-3F6C-4F65-852E-DD092CDD7163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8C-AADE-4A00-B4BE-3A623F30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0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8DB-3F6C-4F65-852E-DD092CDD7163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8C-AADE-4A00-B4BE-3A623F30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1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8DB-3F6C-4F65-852E-DD092CDD7163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8C-AADE-4A00-B4BE-3A623F30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5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8DB-3F6C-4F65-852E-DD092CDD7163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8C-AADE-4A00-B4BE-3A623F30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1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8DB-3F6C-4F65-852E-DD092CDD7163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36E8C-AADE-4A00-B4BE-3A623F30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588DB-3F6C-4F65-852E-DD092CDD7163}" type="datetimeFigureOut">
              <a:rPr lang="en-US" smtClean="0"/>
              <a:t>18-Dec-18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36E8C-AADE-4A00-B4BE-3A623F30F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998CF8-6CE4-4337-841E-4DF4F71B42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180095"/>
            <a:ext cx="8789158" cy="3248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575FEA-E8FB-4E77-B506-DE434663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687" y="3610488"/>
            <a:ext cx="57626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44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5AF24-401A-4235-954E-69C0E25D93E7}"/>
              </a:ext>
            </a:extLst>
          </p:cNvPr>
          <p:cNvSpPr/>
          <p:nvPr/>
        </p:nvSpPr>
        <p:spPr>
          <a:xfrm>
            <a:off x="288387" y="561759"/>
            <a:ext cx="856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1                                  Traffic Engineering    </a:t>
            </a:r>
            <a:r>
              <a:rPr lang="ar-IQ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B8DBFE-6027-4B8F-9D22-E30936C3B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1308295"/>
            <a:ext cx="7765367" cy="49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31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5AF24-401A-4235-954E-69C0E25D93E7}"/>
              </a:ext>
            </a:extLst>
          </p:cNvPr>
          <p:cNvSpPr/>
          <p:nvPr/>
        </p:nvSpPr>
        <p:spPr>
          <a:xfrm>
            <a:off x="288387" y="561759"/>
            <a:ext cx="856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1                                  Traffic Engineering    </a:t>
            </a:r>
            <a:r>
              <a:rPr lang="ar-IQ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ADA4D-733B-4F6A-8311-5669F3E2B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97" y="1345076"/>
            <a:ext cx="8271803" cy="451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3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5AF24-401A-4235-954E-69C0E25D93E7}"/>
              </a:ext>
            </a:extLst>
          </p:cNvPr>
          <p:cNvSpPr/>
          <p:nvPr/>
        </p:nvSpPr>
        <p:spPr>
          <a:xfrm>
            <a:off x="288387" y="561759"/>
            <a:ext cx="856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1                                  Traffic Engineering    </a:t>
            </a:r>
            <a:r>
              <a:rPr lang="ar-IQ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0FFE0-C3A1-4FC5-817B-8A104A939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1548545"/>
            <a:ext cx="768096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39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5AF24-401A-4235-954E-69C0E25D93E7}"/>
              </a:ext>
            </a:extLst>
          </p:cNvPr>
          <p:cNvSpPr/>
          <p:nvPr/>
        </p:nvSpPr>
        <p:spPr>
          <a:xfrm>
            <a:off x="288387" y="561759"/>
            <a:ext cx="856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1                                  Traffic Engineering    </a:t>
            </a:r>
            <a:r>
              <a:rPr lang="ar-IQ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BAD132-198E-4C43-AE6A-86290CEA6F87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l="23989" t="20470" r="7387" b="8656"/>
          <a:stretch/>
        </p:blipFill>
        <p:spPr>
          <a:xfrm>
            <a:off x="604911" y="1376679"/>
            <a:ext cx="8032652" cy="49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9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5AF24-401A-4235-954E-69C0E25D93E7}"/>
              </a:ext>
            </a:extLst>
          </p:cNvPr>
          <p:cNvSpPr/>
          <p:nvPr/>
        </p:nvSpPr>
        <p:spPr>
          <a:xfrm>
            <a:off x="288387" y="561759"/>
            <a:ext cx="856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1                                  Traffic Engineering    </a:t>
            </a:r>
            <a:r>
              <a:rPr lang="ar-IQ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1CF17-3535-4F40-AE65-16CB708B3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8" y="1414462"/>
            <a:ext cx="8046720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5AF24-401A-4235-954E-69C0E25D93E7}"/>
              </a:ext>
            </a:extLst>
          </p:cNvPr>
          <p:cNvSpPr/>
          <p:nvPr/>
        </p:nvSpPr>
        <p:spPr>
          <a:xfrm>
            <a:off x="288387" y="561759"/>
            <a:ext cx="856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1                                  Traffic Engineering    </a:t>
            </a:r>
            <a:r>
              <a:rPr lang="ar-IQ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21EA11-F33F-4A2A-BFC3-1552E51E7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7" y="1241401"/>
            <a:ext cx="8321041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5AF24-401A-4235-954E-69C0E25D93E7}"/>
              </a:ext>
            </a:extLst>
          </p:cNvPr>
          <p:cNvSpPr/>
          <p:nvPr/>
        </p:nvSpPr>
        <p:spPr>
          <a:xfrm>
            <a:off x="288387" y="561759"/>
            <a:ext cx="856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1                                  Traffic Engineering    </a:t>
            </a:r>
            <a:r>
              <a:rPr lang="ar-IQ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E2622A-23D8-4764-9059-F7578DAB8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7" y="1336431"/>
            <a:ext cx="8714936" cy="53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6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5AF24-401A-4235-954E-69C0E25D93E7}"/>
              </a:ext>
            </a:extLst>
          </p:cNvPr>
          <p:cNvSpPr/>
          <p:nvPr/>
        </p:nvSpPr>
        <p:spPr>
          <a:xfrm>
            <a:off x="288387" y="561759"/>
            <a:ext cx="856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1                                  Traffic Engineering    </a:t>
            </a:r>
            <a:r>
              <a:rPr lang="ar-IQ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37FFD-6E63-4229-8C1C-BA50CD80D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3" y="1519311"/>
            <a:ext cx="7540282" cy="477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0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5AF24-401A-4235-954E-69C0E25D93E7}"/>
              </a:ext>
            </a:extLst>
          </p:cNvPr>
          <p:cNvSpPr/>
          <p:nvPr/>
        </p:nvSpPr>
        <p:spPr>
          <a:xfrm>
            <a:off x="288387" y="561759"/>
            <a:ext cx="856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1                                  Traffic Engineering    </a:t>
            </a:r>
            <a:r>
              <a:rPr lang="ar-IQ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8091E-4F98-426E-BB29-587F82C2A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78" y="1237958"/>
            <a:ext cx="8363243" cy="50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5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5AF24-401A-4235-954E-69C0E25D93E7}"/>
              </a:ext>
            </a:extLst>
          </p:cNvPr>
          <p:cNvSpPr/>
          <p:nvPr/>
        </p:nvSpPr>
        <p:spPr>
          <a:xfrm>
            <a:off x="288387" y="561759"/>
            <a:ext cx="856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1                                  Traffic Engineering    </a:t>
            </a:r>
            <a:r>
              <a:rPr lang="ar-IQ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3C9219-83E3-4B52-A2FC-1F1BEFA9E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6" y="1223889"/>
            <a:ext cx="8018585" cy="507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77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5AF24-401A-4235-954E-69C0E25D93E7}"/>
              </a:ext>
            </a:extLst>
          </p:cNvPr>
          <p:cNvSpPr/>
          <p:nvPr/>
        </p:nvSpPr>
        <p:spPr>
          <a:xfrm>
            <a:off x="288387" y="561759"/>
            <a:ext cx="856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1                                  Traffic Engineering    </a:t>
            </a:r>
            <a:r>
              <a:rPr lang="ar-IQ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7492D-440E-4961-8D39-A60FB0FA6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03" y="1200809"/>
            <a:ext cx="8102991" cy="535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6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5AF24-401A-4235-954E-69C0E25D93E7}"/>
              </a:ext>
            </a:extLst>
          </p:cNvPr>
          <p:cNvSpPr/>
          <p:nvPr/>
        </p:nvSpPr>
        <p:spPr>
          <a:xfrm>
            <a:off x="288387" y="561759"/>
            <a:ext cx="856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1                                  Traffic Engineering    </a:t>
            </a:r>
            <a:r>
              <a:rPr lang="ar-IQ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0C2AEE-0B5F-4542-98AF-F08BEC67A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1600200"/>
            <a:ext cx="8145194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0AABE1-2D04-4026-AFAE-82BB1C6F1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91" y="3745684"/>
            <a:ext cx="7652824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5AF24-401A-4235-954E-69C0E25D93E7}"/>
              </a:ext>
            </a:extLst>
          </p:cNvPr>
          <p:cNvSpPr/>
          <p:nvPr/>
        </p:nvSpPr>
        <p:spPr>
          <a:xfrm>
            <a:off x="288387" y="561759"/>
            <a:ext cx="8567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65755" algn="ctr"/>
                <a:tab pos="5731510" algn="r"/>
              </a:tabLs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 1                                  Traffic Engineering    </a:t>
            </a:r>
            <a:r>
              <a:rPr lang="ar-IQ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Assistant Lecturer: Areej Muhy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D52EB-CEC8-425E-AD89-1965C0419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491177"/>
            <a:ext cx="8046720" cy="468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29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117</Words>
  <Application>Microsoft Office PowerPoint</Application>
  <PresentationFormat>On-screen Show (4:3)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eng.areejmuhy@hotmail.com</dc:creator>
  <cp:lastModifiedBy>eng.areejmuhy@hotmail.com</cp:lastModifiedBy>
  <cp:revision>5</cp:revision>
  <dcterms:created xsi:type="dcterms:W3CDTF">2018-12-17T21:30:47Z</dcterms:created>
  <dcterms:modified xsi:type="dcterms:W3CDTF">2018-12-18T19:37:59Z</dcterms:modified>
</cp:coreProperties>
</file>