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18652-A31C-4439-BEF8-20627BB58CC8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CD86E-2497-495D-B909-3A4BCFB40F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>By DR.Ahmed Saker 2o1O ;)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2018-12-18T17:45:41Z</dcterms:created>
  <dcterms:modified xsi:type="dcterms:W3CDTF">2018-12-18T17:47:15Z</dcterms:modified>
</cp:coreProperties>
</file>