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pPr/>
              <a:t>18/12/2018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072502" y="0"/>
          <a:ext cx="7071498" cy="6877050"/>
          <a:chOff x="2072502" y="0"/>
          <a:chExt cx="707149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2502" y="0"/>
            <a:ext cx="4998996" cy="6877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Jamal</cp:lastModifiedBy>
  <cp:revision>1</cp:revision>
  <dcterms:created xsi:type="dcterms:W3CDTF">2018-12-17T19:49:10Z</dcterms:created>
  <dcterms:modified xsi:type="dcterms:W3CDTF">2018-12-18T17:49:02Z</dcterms:modified>
  <cp:category/>
</cp:coreProperties>
</file>