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C936A-61BF-49FA-9282-9F4BE025DB9F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DA143-EADD-4C69-A9EC-68B5B5C24E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C936A-61BF-49FA-9282-9F4BE025DB9F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DA143-EADD-4C69-A9EC-68B5B5C24E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C936A-61BF-49FA-9282-9F4BE025DB9F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DA143-EADD-4C69-A9EC-68B5B5C24E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C936A-61BF-49FA-9282-9F4BE025DB9F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DA143-EADD-4C69-A9EC-68B5B5C24E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C936A-61BF-49FA-9282-9F4BE025DB9F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DA143-EADD-4C69-A9EC-68B5B5C24E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C936A-61BF-49FA-9282-9F4BE025DB9F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DA143-EADD-4C69-A9EC-68B5B5C24E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C936A-61BF-49FA-9282-9F4BE025DB9F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DA143-EADD-4C69-A9EC-68B5B5C24E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C936A-61BF-49FA-9282-9F4BE025DB9F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DA143-EADD-4C69-A9EC-68B5B5C24E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C936A-61BF-49FA-9282-9F4BE025DB9F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DA143-EADD-4C69-A9EC-68B5B5C24E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C936A-61BF-49FA-9282-9F4BE025DB9F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DA143-EADD-4C69-A9EC-68B5B5C24E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C936A-61BF-49FA-9282-9F4BE025DB9F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DA143-EADD-4C69-A9EC-68B5B5C24E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C936A-61BF-49FA-9282-9F4BE025DB9F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DA143-EADD-4C69-A9EC-68B5B5C24EE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072502" y="0"/>
          <a:ext cx="7071498" cy="6877050"/>
          <a:chOff x="2072502" y="0"/>
          <a:chExt cx="7071498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2502" y="0"/>
            <a:ext cx="499899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072502" y="0"/>
          <a:ext cx="7071498" cy="6877050"/>
          <a:chOff x="2072502" y="0"/>
          <a:chExt cx="7071498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2502" y="0"/>
            <a:ext cx="499899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072502" y="0"/>
          <a:ext cx="7071498" cy="6877050"/>
          <a:chOff x="2072502" y="0"/>
          <a:chExt cx="7071498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2502" y="0"/>
            <a:ext cx="499899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072502" y="0"/>
          <a:ext cx="7071498" cy="6877050"/>
          <a:chOff x="2072502" y="0"/>
          <a:chExt cx="7071498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2502" y="0"/>
            <a:ext cx="4998996" cy="68770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Slide 1</vt:lpstr>
      <vt:lpstr>Slide 2</vt:lpstr>
      <vt:lpstr>Slide 3</vt:lpstr>
      <vt:lpstr>Slide 4</vt:lpstr>
    </vt:vector>
  </TitlesOfParts>
  <Company>By DR.Ahmed Saker 2o1O ;)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Jamal</dc:creator>
  <cp:lastModifiedBy>Jamal</cp:lastModifiedBy>
  <cp:revision>1</cp:revision>
  <dcterms:created xsi:type="dcterms:W3CDTF">2018-12-18T18:05:29Z</dcterms:created>
  <dcterms:modified xsi:type="dcterms:W3CDTF">2018-12-18T18:06:13Z</dcterms:modified>
</cp:coreProperties>
</file>