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29EE8-1FED-4539-BBDB-D835E7EC9A4C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7C4C-A661-48FC-87C1-C35B072B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2072502" y="0"/>
          <a:ext cx="7071498" cy="6877050"/>
          <a:chOff x="2072502" y="0"/>
          <a:chExt cx="7071498" cy="687705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2502" y="0"/>
            <a:ext cx="4998996" cy="68770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By DR.Ahmed Saker 2o1O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</dc:creator>
  <cp:lastModifiedBy>Jamal</cp:lastModifiedBy>
  <cp:revision>2</cp:revision>
  <dcterms:created xsi:type="dcterms:W3CDTF">2018-12-18T17:50:49Z</dcterms:created>
  <dcterms:modified xsi:type="dcterms:W3CDTF">2018-12-18T18:06:23Z</dcterms:modified>
</cp:coreProperties>
</file>