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34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الخامسة</a:t>
            </a: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</a:t>
            </a:r>
            <a:r>
              <a:rPr lang="ar-IQ" sz="5400" dirty="0" smtClean="0">
                <a:solidFill>
                  <a:schemeClr val="tx1"/>
                </a:solidFill>
              </a:rPr>
              <a:t>رائد فاضل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4800"/>
            <a:ext cx="6019800" cy="8305800"/>
          </a:xfrm>
        </p:spPr>
      </p:pic>
    </p:spTree>
    <p:extLst>
      <p:ext uri="{BB962C8B-B14F-4D97-AF65-F5344CB8AC3E}">
        <p14:creationId xmlns:p14="http://schemas.microsoft.com/office/powerpoint/2010/main" xmlns="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5867400" cy="8382000"/>
          </a:xfrm>
        </p:spPr>
      </p:pic>
    </p:spTree>
    <p:extLst>
      <p:ext uri="{BB962C8B-B14F-4D97-AF65-F5344CB8AC3E}">
        <p14:creationId xmlns:p14="http://schemas.microsoft.com/office/powerpoint/2010/main" xmlns="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5867400" cy="8382000"/>
          </a:xfrm>
        </p:spPr>
      </p:pic>
    </p:spTree>
    <p:extLst>
      <p:ext uri="{BB962C8B-B14F-4D97-AF65-F5344CB8AC3E}">
        <p14:creationId xmlns:p14="http://schemas.microsoft.com/office/powerpoint/2010/main" xmlns="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5943599" cy="8458200"/>
          </a:xfrm>
        </p:spPr>
      </p:pic>
    </p:spTree>
    <p:extLst>
      <p:ext uri="{BB962C8B-B14F-4D97-AF65-F5344CB8AC3E}">
        <p14:creationId xmlns:p14="http://schemas.microsoft.com/office/powerpoint/2010/main" xmlns="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5867400" cy="8534400"/>
          </a:xfrm>
        </p:spPr>
      </p:pic>
    </p:spTree>
    <p:extLst>
      <p:ext uri="{BB962C8B-B14F-4D97-AF65-F5344CB8AC3E}">
        <p14:creationId xmlns:p14="http://schemas.microsoft.com/office/powerpoint/2010/main" xmlns="" val="253946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5638799" cy="8153400"/>
          </a:xfrm>
        </p:spPr>
      </p:pic>
    </p:spTree>
    <p:extLst>
      <p:ext uri="{BB962C8B-B14F-4D97-AF65-F5344CB8AC3E}">
        <p14:creationId xmlns:p14="http://schemas.microsoft.com/office/powerpoint/2010/main" xmlns="" val="384607893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Slide 2</vt:lpstr>
      <vt:lpstr>Slide 3</vt:lpstr>
      <vt:lpstr>Slide 4</vt:lpstr>
      <vt:lpstr>Slide 5</vt:lpstr>
      <vt:lpstr>Slide 6</vt:lpstr>
      <vt:lpstr>Slide 7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dsl</cp:lastModifiedBy>
  <cp:revision>9</cp:revision>
  <dcterms:created xsi:type="dcterms:W3CDTF">2018-12-15T18:06:21Z</dcterms:created>
  <dcterms:modified xsi:type="dcterms:W3CDTF">2018-12-17T08:15:47Z</dcterms:modified>
</cp:coreProperties>
</file>