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340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الرابعة</a:t>
            </a: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458200"/>
          </a:xfrm>
        </p:spPr>
      </p:pic>
    </p:spTree>
    <p:extLst>
      <p:ext uri="{BB962C8B-B14F-4D97-AF65-F5344CB8AC3E}">
        <p14:creationId xmlns:p14="http://schemas.microsoft.com/office/powerpoint/2010/main" xmlns="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943599" cy="83058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04800"/>
            <a:ext cx="6096000" cy="84582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000"/>
            <a:ext cx="5943600" cy="83820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dsl</cp:lastModifiedBy>
  <cp:revision>8</cp:revision>
  <dcterms:created xsi:type="dcterms:W3CDTF">2018-12-15T18:06:21Z</dcterms:created>
  <dcterms:modified xsi:type="dcterms:W3CDTF">2018-12-17T08:15:04Z</dcterms:modified>
</cp:coreProperties>
</file>