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340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smtClean="0"/>
              <a:t>الرياضيات </a:t>
            </a:r>
            <a:br>
              <a:rPr lang="ar-IQ" b="1" smtClean="0"/>
            </a:br>
            <a:r>
              <a:rPr lang="ar-IQ" b="1" smtClean="0"/>
              <a:t>الفصل الاول</a:t>
            </a:r>
            <a:br>
              <a:rPr lang="ar-IQ" b="1" smtClean="0"/>
            </a:br>
            <a:r>
              <a:rPr lang="ar-IQ" b="1" smtClean="0"/>
              <a:t>المرحلة الثانية</a:t>
            </a:r>
            <a:br>
              <a:rPr lang="ar-IQ" b="1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الثانية</a:t>
            </a: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</a:t>
            </a:r>
            <a:r>
              <a:rPr lang="ar-IQ" sz="5400" smtClean="0">
                <a:solidFill>
                  <a:schemeClr val="tx1"/>
                </a:solidFill>
              </a:rPr>
              <a:t>رائد فاضل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1000"/>
            <a:ext cx="5943600" cy="8305800"/>
          </a:xfrm>
        </p:spPr>
      </p:pic>
    </p:spTree>
    <p:extLst>
      <p:ext uri="{BB962C8B-B14F-4D97-AF65-F5344CB8AC3E}">
        <p14:creationId xmlns:p14="http://schemas.microsoft.com/office/powerpoint/2010/main" xmlns="" val="148845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6248400" cy="8458200"/>
          </a:xfrm>
        </p:spPr>
      </p:pic>
    </p:spTree>
    <p:extLst>
      <p:ext uri="{BB962C8B-B14F-4D97-AF65-F5344CB8AC3E}">
        <p14:creationId xmlns:p14="http://schemas.microsoft.com/office/powerpoint/2010/main" xmlns="" val="264421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81000"/>
            <a:ext cx="6172200" cy="8305800"/>
          </a:xfrm>
        </p:spPr>
      </p:pic>
    </p:spTree>
    <p:extLst>
      <p:ext uri="{BB962C8B-B14F-4D97-AF65-F5344CB8AC3E}">
        <p14:creationId xmlns:p14="http://schemas.microsoft.com/office/powerpoint/2010/main" xmlns="" val="359281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04800"/>
            <a:ext cx="6019800" cy="8382000"/>
          </a:xfrm>
        </p:spPr>
      </p:pic>
    </p:spTree>
    <p:extLst>
      <p:ext uri="{BB962C8B-B14F-4D97-AF65-F5344CB8AC3E}">
        <p14:creationId xmlns:p14="http://schemas.microsoft.com/office/powerpoint/2010/main" xmlns="" val="21119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6172200" cy="8305800"/>
          </a:xfrm>
        </p:spPr>
      </p:pic>
    </p:spTree>
    <p:extLst>
      <p:ext uri="{BB962C8B-B14F-4D97-AF65-F5344CB8AC3E}">
        <p14:creationId xmlns:p14="http://schemas.microsoft.com/office/powerpoint/2010/main" xmlns="" val="8952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1000"/>
            <a:ext cx="5867400" cy="8153400"/>
          </a:xfrm>
        </p:spPr>
      </p:pic>
    </p:spTree>
    <p:extLst>
      <p:ext uri="{BB962C8B-B14F-4D97-AF65-F5344CB8AC3E}">
        <p14:creationId xmlns:p14="http://schemas.microsoft.com/office/powerpoint/2010/main" xmlns="" val="25394682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نسق Office</vt:lpstr>
      <vt:lpstr>الرياضيات  الفصل الاول المرحلة الثانية </vt:lpstr>
      <vt:lpstr>Slide 2</vt:lpstr>
      <vt:lpstr>Slide 3</vt:lpstr>
      <vt:lpstr>Slide 4</vt:lpstr>
      <vt:lpstr>Slide 5</vt:lpstr>
      <vt:lpstr>Slide 6</vt:lpstr>
      <vt:lpstr>Slide 7</vt:lpstr>
    </vt:vector>
  </TitlesOfParts>
  <Company>Naim Al Hussaini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 </dc:title>
  <dc:creator>wisam</dc:creator>
  <cp:lastModifiedBy>dsl</cp:lastModifiedBy>
  <cp:revision>5</cp:revision>
  <dcterms:created xsi:type="dcterms:W3CDTF">2018-12-15T18:06:21Z</dcterms:created>
  <dcterms:modified xsi:type="dcterms:W3CDTF">2018-12-17T08:13:37Z</dcterms:modified>
</cp:coreProperties>
</file>