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الثانية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943600" cy="8305800"/>
          </a:xfrm>
        </p:spPr>
      </p:pic>
    </p:spTree>
    <p:extLst>
      <p:ext uri="{BB962C8B-B14F-4D97-AF65-F5344CB8AC3E}">
        <p14:creationId xmlns:p14="http://schemas.microsoft.com/office/powerpoint/2010/main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6248400" cy="84582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172200" cy="83058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6019800" cy="83820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172200" cy="83058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1534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4</cp:revision>
  <dcterms:created xsi:type="dcterms:W3CDTF">2018-12-15T18:06:21Z</dcterms:created>
  <dcterms:modified xsi:type="dcterms:W3CDTF">2018-12-15T18:41:56Z</dcterms:modified>
</cp:coreProperties>
</file>