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225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3CAA2-C86C-4D2C-9E7D-6083DCF0583B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63B9-665A-475C-AC58-6A665F4BEE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558784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30874" y="1585865"/>
            <a:ext cx="3898687" cy="844865"/>
          </a:xfrm>
          <a:prstGeom prst="rect">
            <a:avLst/>
          </a:prstGeom>
        </p:spPr>
        <p:txBody>
          <a:bodyPr vert="horz" wrap="square" lIns="0" tIns="8908" rIns="0" bIns="0" rtlCol="0">
            <a:spAutoFit/>
          </a:bodyPr>
          <a:lstStyle/>
          <a:p>
            <a:pPr marL="221593" marR="278941" indent="-43428">
              <a:lnSpc>
                <a:spcPct val="101200"/>
              </a:lnSpc>
              <a:spcBef>
                <a:spcPts val="70"/>
              </a:spcBef>
            </a:pPr>
            <a:r>
              <a:rPr sz="1200" dirty="0">
                <a:latin typeface="Arial"/>
                <a:cs typeface="Arial"/>
              </a:rPr>
              <a:t>ODE is an equation containing a function of</a:t>
            </a:r>
            <a:r>
              <a:rPr sz="1200" spc="-88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one  independent variable and its</a:t>
            </a:r>
            <a:r>
              <a:rPr sz="1200" spc="-22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derivative</a:t>
            </a:r>
          </a:p>
          <a:p>
            <a:pPr marL="11135" marR="4454">
              <a:lnSpc>
                <a:spcPct val="101200"/>
              </a:lnSpc>
              <a:spcBef>
                <a:spcPts val="636"/>
              </a:spcBef>
            </a:pPr>
            <a:r>
              <a:rPr sz="1200" spc="-241" dirty="0">
                <a:latin typeface="Arial"/>
                <a:cs typeface="Arial"/>
              </a:rPr>
              <a:t>OPDE </a:t>
            </a:r>
            <a:r>
              <a:rPr sz="1200" b="1" dirty="0">
                <a:latin typeface="Arial"/>
                <a:cs typeface="Arial"/>
              </a:rPr>
              <a:t>is an equation containing a function of more  </a:t>
            </a:r>
            <a:r>
              <a:rPr sz="1200" b="1" spc="-544" dirty="0">
                <a:latin typeface="Arial"/>
                <a:cs typeface="Arial"/>
              </a:rPr>
              <a:t>than</a:t>
            </a:r>
            <a:r>
              <a:rPr sz="1200" b="1" spc="-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one independent variables and its</a:t>
            </a:r>
            <a:r>
              <a:rPr sz="1200" spc="-22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derivative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55048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59" y="41701"/>
            <a:ext cx="655048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62552"/>
            <a:ext cx="6550485" cy="9070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57261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74965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63" y="41701"/>
            <a:ext cx="6556017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55048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63" y="41701"/>
            <a:ext cx="6567082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59" y="41701"/>
            <a:ext cx="6550485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6915"/>
            <a:ext cx="6550485" cy="90805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9" y="41701"/>
            <a:ext cx="6558784" cy="9091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</Words>
  <Application>Microsoft Office PowerPoint</Application>
  <PresentationFormat>On-screen Show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By DR.Ahmed Saker 2o1O ;)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Jamal</dc:creator>
  <cp:lastModifiedBy>Jamal</cp:lastModifiedBy>
  <cp:revision>1</cp:revision>
  <dcterms:created xsi:type="dcterms:W3CDTF">2018-12-16T12:30:42Z</dcterms:created>
  <dcterms:modified xsi:type="dcterms:W3CDTF">2018-12-16T12:33:52Z</dcterms:modified>
</cp:coreProperties>
</file>