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</p:sldIdLst>
  <p:sldSz cx="6858000" cy="9144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9" d="100"/>
          <a:sy n="49" d="100"/>
        </p:scale>
        <p:origin x="-2256" y="-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6ADA8-3A2E-44DE-A5B9-566E7D0C1CCA}" type="datetimeFigureOut">
              <a:rPr lang="en-US" smtClean="0"/>
              <a:t>12/16/2018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5F2AC-0BA6-4882-A040-44A1ACB560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6ADA8-3A2E-44DE-A5B9-566E7D0C1CCA}" type="datetimeFigureOut">
              <a:rPr lang="en-US" smtClean="0"/>
              <a:t>12/16/2018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5F2AC-0BA6-4882-A040-44A1ACB560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6ADA8-3A2E-44DE-A5B9-566E7D0C1CCA}" type="datetimeFigureOut">
              <a:rPr lang="en-US" smtClean="0"/>
              <a:t>12/16/2018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5F2AC-0BA6-4882-A040-44A1ACB560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6ADA8-3A2E-44DE-A5B9-566E7D0C1CCA}" type="datetimeFigureOut">
              <a:rPr lang="en-US" smtClean="0"/>
              <a:t>12/16/2018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5F2AC-0BA6-4882-A040-44A1ACB560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6ADA8-3A2E-44DE-A5B9-566E7D0C1CCA}" type="datetimeFigureOut">
              <a:rPr lang="en-US" smtClean="0"/>
              <a:t>12/16/2018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5F2AC-0BA6-4882-A040-44A1ACB560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6ADA8-3A2E-44DE-A5B9-566E7D0C1CCA}" type="datetimeFigureOut">
              <a:rPr lang="en-US" smtClean="0"/>
              <a:t>12/16/2018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5F2AC-0BA6-4882-A040-44A1ACB560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6ADA8-3A2E-44DE-A5B9-566E7D0C1CCA}" type="datetimeFigureOut">
              <a:rPr lang="en-US" smtClean="0"/>
              <a:t>12/16/2018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5F2AC-0BA6-4882-A040-44A1ACB560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6ADA8-3A2E-44DE-A5B9-566E7D0C1CCA}" type="datetimeFigureOut">
              <a:rPr lang="en-US" smtClean="0"/>
              <a:t>12/16/2018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5F2AC-0BA6-4882-A040-44A1ACB560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6ADA8-3A2E-44DE-A5B9-566E7D0C1CCA}" type="datetimeFigureOut">
              <a:rPr lang="en-US" smtClean="0"/>
              <a:t>12/16/2018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5F2AC-0BA6-4882-A040-44A1ACB560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6ADA8-3A2E-44DE-A5B9-566E7D0C1CCA}" type="datetimeFigureOut">
              <a:rPr lang="en-US" smtClean="0"/>
              <a:t>12/16/2018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5F2AC-0BA6-4882-A040-44A1ACB560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6ADA8-3A2E-44DE-A5B9-566E7D0C1CCA}" type="datetimeFigureOut">
              <a:rPr lang="en-US" smtClean="0"/>
              <a:t>12/16/2018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5F2AC-0BA6-4882-A040-44A1ACB560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C6ADA8-3A2E-44DE-A5B9-566E7D0C1CCA}" type="datetimeFigureOut">
              <a:rPr lang="en-US" smtClean="0"/>
              <a:t>12/16/2018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C5F2AC-0BA6-4882-A040-44A1ACB560D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129" y="46915"/>
            <a:ext cx="6550485" cy="90857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429" y="41701"/>
            <a:ext cx="6807746" cy="90910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129" y="104255"/>
            <a:ext cx="6816045" cy="90284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129" y="41701"/>
            <a:ext cx="6816045" cy="90910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129" y="41701"/>
            <a:ext cx="6816045" cy="90910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129" y="41701"/>
            <a:ext cx="6838175" cy="90910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6390" y="41701"/>
            <a:ext cx="6528355" cy="90910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129" y="41701"/>
            <a:ext cx="6550485" cy="90701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3195" y="41701"/>
            <a:ext cx="6804980" cy="90910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129" y="41701"/>
            <a:ext cx="6816045" cy="90910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7662" y="41701"/>
            <a:ext cx="6810513" cy="90910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129" y="41701"/>
            <a:ext cx="6816045" cy="90805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129" y="41701"/>
            <a:ext cx="6816045" cy="90910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129" y="41701"/>
            <a:ext cx="6816045" cy="90910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On-screen Show (4:3)</PresentationFormat>
  <Paragraphs>0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</vt:vector>
  </TitlesOfParts>
  <Company>By DR.Ahmed Saker 2o1O ;)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Jamal</dc:creator>
  <cp:lastModifiedBy>Jamal</cp:lastModifiedBy>
  <cp:revision>1</cp:revision>
  <dcterms:created xsi:type="dcterms:W3CDTF">2018-12-16T12:51:07Z</dcterms:created>
  <dcterms:modified xsi:type="dcterms:W3CDTF">2018-12-16T12:53:50Z</dcterms:modified>
</cp:coreProperties>
</file>