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</p:sldIdLst>
  <p:sldSz cx="7556500" cy="10693400"/>
  <p:notesSz cx="7556500" cy="10693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124" y="17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12/16/2018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12/16/2018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12/16/2018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5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83" y="48767"/>
            <a:ext cx="7510272" cy="10631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83" y="48767"/>
            <a:ext cx="7510272" cy="10631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28069" y="2029231"/>
            <a:ext cx="15290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Note: D (-1) = d (-1)/ dt =</a:t>
            </a:r>
            <a:r>
              <a:rPr sz="1000" spc="-1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0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83" y="48767"/>
            <a:ext cx="7510272" cy="10631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528" y="48767"/>
            <a:ext cx="7501128" cy="10631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83" y="73151"/>
            <a:ext cx="7510272" cy="106070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83" y="48767"/>
            <a:ext cx="7510272" cy="10631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767" y="48767"/>
            <a:ext cx="7485888" cy="10631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79" y="248832"/>
            <a:ext cx="7477461" cy="104344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390055" y="7202778"/>
            <a:ext cx="2940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Note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94223" y="7891850"/>
            <a:ext cx="2192020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370" dirty="0">
                <a:latin typeface="Arial"/>
                <a:cs typeface="Arial"/>
              </a:rPr>
              <a:t>[(d^2 </a:t>
            </a:r>
            <a:r>
              <a:rPr sz="1750" spc="-350" dirty="0">
                <a:latin typeface="Arial"/>
                <a:cs typeface="Arial"/>
              </a:rPr>
              <a:t>y) </a:t>
            </a:r>
            <a:r>
              <a:rPr sz="1750" spc="-235" dirty="0">
                <a:latin typeface="Arial"/>
                <a:cs typeface="Arial"/>
              </a:rPr>
              <a:t>/ </a:t>
            </a:r>
            <a:r>
              <a:rPr sz="1750" spc="-445" dirty="0">
                <a:latin typeface="Arial"/>
                <a:cs typeface="Arial"/>
              </a:rPr>
              <a:t>dz dx </a:t>
            </a:r>
            <a:r>
              <a:rPr sz="1750" spc="-320" dirty="0">
                <a:latin typeface="Arial"/>
                <a:cs typeface="Arial"/>
              </a:rPr>
              <a:t>]=[ </a:t>
            </a:r>
            <a:r>
              <a:rPr sz="1750" spc="-400" dirty="0">
                <a:latin typeface="Arial"/>
                <a:cs typeface="Arial"/>
              </a:rPr>
              <a:t>(d^2 </a:t>
            </a:r>
            <a:r>
              <a:rPr sz="1750" spc="-350" dirty="0">
                <a:latin typeface="Arial"/>
                <a:cs typeface="Arial"/>
              </a:rPr>
              <a:t>y) </a:t>
            </a:r>
            <a:r>
              <a:rPr sz="1750" spc="-235" dirty="0">
                <a:latin typeface="Arial"/>
                <a:cs typeface="Arial"/>
              </a:rPr>
              <a:t>/ </a:t>
            </a:r>
            <a:r>
              <a:rPr sz="1750" spc="-434" dirty="0">
                <a:latin typeface="Arial"/>
                <a:cs typeface="Arial"/>
              </a:rPr>
              <a:t>dz^2 </a:t>
            </a:r>
            <a:r>
              <a:rPr sz="1750" spc="-280" dirty="0">
                <a:latin typeface="Arial"/>
                <a:cs typeface="Arial"/>
              </a:rPr>
              <a:t>]*</a:t>
            </a:r>
            <a:r>
              <a:rPr sz="1750" spc="-254" dirty="0">
                <a:latin typeface="Arial"/>
                <a:cs typeface="Arial"/>
              </a:rPr>
              <a:t> </a:t>
            </a:r>
            <a:r>
              <a:rPr sz="1750" spc="-400" dirty="0">
                <a:latin typeface="Arial"/>
                <a:cs typeface="Arial"/>
              </a:rPr>
              <a:t>dz/dx</a:t>
            </a:r>
            <a:endParaRPr sz="17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3476" y="1947704"/>
            <a:ext cx="5169560" cy="2774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26884" y="2298674"/>
            <a:ext cx="2712681" cy="3567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5749" y="2735988"/>
            <a:ext cx="3578923" cy="3395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83" y="48767"/>
            <a:ext cx="7510272" cy="10631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83" y="48767"/>
            <a:ext cx="7510272" cy="10631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83" y="48767"/>
            <a:ext cx="7510272" cy="10631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83" y="48767"/>
            <a:ext cx="7510272" cy="10631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432" y="48767"/>
            <a:ext cx="7507224" cy="10631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83" y="48767"/>
            <a:ext cx="7510272" cy="10631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31</Words>
  <Application>Microsoft Office PowerPoint</Application>
  <PresentationFormat>Custom</PresentationFormat>
  <Paragraphs>3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Jamal</dc:creator>
  <cp:lastModifiedBy>Jamal</cp:lastModifiedBy>
  <cp:revision>2</cp:revision>
  <dcterms:created xsi:type="dcterms:W3CDTF">2018-12-16T11:00:20Z</dcterms:created>
  <dcterms:modified xsi:type="dcterms:W3CDTF">2018-12-16T12:56:10Z</dcterms:modified>
</cp:coreProperties>
</file>