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225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861FB-F90D-41AB-9CF6-7E933EEBCDE2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3DD42-1A20-4B5F-ACA2-035953A936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1948976756" y="-183632806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C5E9D-0DB3-4F8A-9254-186E9DEBCC0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13CDC-2323-4FE7-A223-00A9576037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/>
          <p:cNvSpPr>
            <a:spLocks noChangeArrowheads="1"/>
          </p:cNvSpPr>
          <p:nvPr/>
        </p:nvSpPr>
        <p:spPr bwMode="auto">
          <a:xfrm>
            <a:off x="0" y="0"/>
            <a:ext cx="6860882" cy="91399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By DR.Ahmed Saker 2o1O ;)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Jamal</dc:creator>
  <cp:lastModifiedBy>Jamal</cp:lastModifiedBy>
  <cp:revision>1</cp:revision>
  <dcterms:created xsi:type="dcterms:W3CDTF">2018-12-16T13:01:30Z</dcterms:created>
  <dcterms:modified xsi:type="dcterms:W3CDTF">2018-12-16T13:02:23Z</dcterms:modified>
</cp:coreProperties>
</file>